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2"/>
  </p:notes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69" r:id="rId9"/>
    <p:sldId id="278" r:id="rId10"/>
    <p:sldId id="277" r:id="rId11"/>
    <p:sldId id="279" r:id="rId12"/>
    <p:sldId id="280" r:id="rId13"/>
    <p:sldId id="281" r:id="rId14"/>
    <p:sldId id="283" r:id="rId15"/>
    <p:sldId id="284" r:id="rId16"/>
    <p:sldId id="285" r:id="rId17"/>
    <p:sldId id="287" r:id="rId18"/>
    <p:sldId id="286" r:id="rId19"/>
    <p:sldId id="288" r:id="rId20"/>
    <p:sldId id="28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FF9900"/>
    <a:srgbClr val="9999FF"/>
    <a:srgbClr val="66FF33"/>
    <a:srgbClr val="FFFF00"/>
    <a:srgbClr val="FF66FF"/>
    <a:srgbClr val="00FFFF"/>
    <a:srgbClr val="CCFFCC"/>
    <a:srgbClr val="66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>
    <p:restoredLeft sz="34596" autoAdjust="0"/>
    <p:restoredTop sz="86337" autoAdjust="0"/>
  </p:normalViewPr>
  <p:slideViewPr>
    <p:cSldViewPr>
      <p:cViewPr varScale="1">
        <p:scale>
          <a:sx n="37" d="100"/>
          <a:sy n="37" d="100"/>
        </p:scale>
        <p:origin x="-84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119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BCD690-CCEE-4D3B-99F2-98DE063914F3}" type="doc">
      <dgm:prSet loTypeId="urn:microsoft.com/office/officeart/2005/8/layout/hierarchy4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CC37F3-07AD-44FC-B62A-CAB508BA67AE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3200" dirty="0" smtClean="0">
              <a:solidFill>
                <a:schemeClr val="tx1"/>
              </a:solidFill>
            </a:rPr>
            <a:t>Программа включает три основных раздела:</a:t>
          </a:r>
          <a:endParaRPr lang="ru-RU" sz="3200" dirty="0">
            <a:solidFill>
              <a:schemeClr val="tx1"/>
            </a:solidFill>
          </a:endParaRPr>
        </a:p>
      </dgm:t>
    </dgm:pt>
    <dgm:pt modelId="{55A6A598-D3B5-486A-9C7A-4343AFDCE48B}" type="parTrans" cxnId="{9C21FCBB-183E-418E-8ECC-1A3326181FE7}">
      <dgm:prSet/>
      <dgm:spPr/>
      <dgm:t>
        <a:bodyPr/>
        <a:lstStyle/>
        <a:p>
          <a:endParaRPr lang="ru-RU"/>
        </a:p>
      </dgm:t>
    </dgm:pt>
    <dgm:pt modelId="{3E38E039-498E-4994-B404-C21E2756B99C}" type="sibTrans" cxnId="{9C21FCBB-183E-418E-8ECC-1A3326181FE7}">
      <dgm:prSet/>
      <dgm:spPr/>
      <dgm:t>
        <a:bodyPr/>
        <a:lstStyle/>
        <a:p>
          <a:endParaRPr lang="ru-RU"/>
        </a:p>
      </dgm:t>
    </dgm:pt>
    <dgm:pt modelId="{9A2CD6AF-77B1-4840-A980-0ED7F3D41BA6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3200" dirty="0" smtClean="0">
              <a:solidFill>
                <a:schemeClr val="tx1"/>
              </a:solidFill>
            </a:rPr>
            <a:t>целевой</a:t>
          </a:r>
          <a:endParaRPr lang="ru-RU" sz="3200" dirty="0">
            <a:solidFill>
              <a:schemeClr val="tx1"/>
            </a:solidFill>
          </a:endParaRPr>
        </a:p>
      </dgm:t>
    </dgm:pt>
    <dgm:pt modelId="{87E4D81C-F9DF-4383-BB43-57C5E7DA3BF5}" type="parTrans" cxnId="{C07A29C3-4BF8-4B61-AF10-102BE31060CF}">
      <dgm:prSet/>
      <dgm:spPr/>
      <dgm:t>
        <a:bodyPr/>
        <a:lstStyle/>
        <a:p>
          <a:endParaRPr lang="ru-RU"/>
        </a:p>
      </dgm:t>
    </dgm:pt>
    <dgm:pt modelId="{0791BA1F-3215-4A7A-A557-68D1F5579483}" type="sibTrans" cxnId="{C07A29C3-4BF8-4B61-AF10-102BE31060CF}">
      <dgm:prSet/>
      <dgm:spPr/>
      <dgm:t>
        <a:bodyPr/>
        <a:lstStyle/>
        <a:p>
          <a:endParaRPr lang="ru-RU"/>
        </a:p>
      </dgm:t>
    </dgm:pt>
    <dgm:pt modelId="{F194B38F-1A40-40C0-99D8-F47F3BFF87BA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3200" dirty="0" smtClean="0">
              <a:solidFill>
                <a:schemeClr val="tx1"/>
              </a:solidFill>
            </a:rPr>
            <a:t>содержательный</a:t>
          </a:r>
          <a:endParaRPr lang="ru-RU" sz="3200" dirty="0">
            <a:solidFill>
              <a:schemeClr val="tx1"/>
            </a:solidFill>
          </a:endParaRPr>
        </a:p>
      </dgm:t>
    </dgm:pt>
    <dgm:pt modelId="{BB6DCE18-36DD-44EE-A075-AFDD5B9C6FEA}" type="parTrans" cxnId="{965E0B4E-CB76-4CA8-B05C-1C7D46CFB3F9}">
      <dgm:prSet/>
      <dgm:spPr/>
      <dgm:t>
        <a:bodyPr/>
        <a:lstStyle/>
        <a:p>
          <a:endParaRPr lang="ru-RU"/>
        </a:p>
      </dgm:t>
    </dgm:pt>
    <dgm:pt modelId="{57227A46-431C-4E89-933F-0DCCE293FF57}" type="sibTrans" cxnId="{965E0B4E-CB76-4CA8-B05C-1C7D46CFB3F9}">
      <dgm:prSet/>
      <dgm:spPr/>
      <dgm:t>
        <a:bodyPr/>
        <a:lstStyle/>
        <a:p>
          <a:endParaRPr lang="ru-RU"/>
        </a:p>
      </dgm:t>
    </dgm:pt>
    <dgm:pt modelId="{8BA74D4C-0169-4E56-BF71-EEA182FAE1C4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3200" dirty="0" smtClean="0">
              <a:solidFill>
                <a:schemeClr val="tx1"/>
              </a:solidFill>
            </a:rPr>
            <a:t>организационный</a:t>
          </a:r>
          <a:endParaRPr lang="ru-RU" sz="3200" dirty="0">
            <a:solidFill>
              <a:schemeClr val="tx1"/>
            </a:solidFill>
          </a:endParaRPr>
        </a:p>
      </dgm:t>
    </dgm:pt>
    <dgm:pt modelId="{45E6EB83-0C27-4225-AD60-DF544D851642}" type="parTrans" cxnId="{797F8F32-892B-4CD6-9E60-FB16C62999A3}">
      <dgm:prSet/>
      <dgm:spPr/>
      <dgm:t>
        <a:bodyPr/>
        <a:lstStyle/>
        <a:p>
          <a:endParaRPr lang="ru-RU"/>
        </a:p>
      </dgm:t>
    </dgm:pt>
    <dgm:pt modelId="{5EF33D59-4BAE-4416-9C2F-B975583DCFCB}" type="sibTrans" cxnId="{797F8F32-892B-4CD6-9E60-FB16C62999A3}">
      <dgm:prSet/>
      <dgm:spPr/>
      <dgm:t>
        <a:bodyPr/>
        <a:lstStyle/>
        <a:p>
          <a:endParaRPr lang="ru-RU"/>
        </a:p>
      </dgm:t>
    </dgm:pt>
    <dgm:pt modelId="{2F0B3BEB-7416-456C-A17D-4ACA45C0AD31}" type="pres">
      <dgm:prSet presAssocID="{A9BCD690-CCEE-4D3B-99F2-98DE063914F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421E37E-ACB1-472E-B5A2-7A341859EC73}" type="pres">
      <dgm:prSet presAssocID="{D5CC37F3-07AD-44FC-B62A-CAB508BA67AE}" presName="vertOne" presStyleCnt="0"/>
      <dgm:spPr/>
    </dgm:pt>
    <dgm:pt modelId="{6BABAD71-FD07-4442-A22A-71920B2CCC51}" type="pres">
      <dgm:prSet presAssocID="{D5CC37F3-07AD-44FC-B62A-CAB508BA67AE}" presName="txOne" presStyleLbl="node0" presStyleIdx="0" presStyleCnt="1" custScaleY="189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C4EC26-5586-498C-BE58-16B9BCFCB67F}" type="pres">
      <dgm:prSet presAssocID="{D5CC37F3-07AD-44FC-B62A-CAB508BA67AE}" presName="parTransOne" presStyleCnt="0"/>
      <dgm:spPr/>
    </dgm:pt>
    <dgm:pt modelId="{65E40426-7A55-412A-A495-956AFB340510}" type="pres">
      <dgm:prSet presAssocID="{D5CC37F3-07AD-44FC-B62A-CAB508BA67AE}" presName="horzOne" presStyleCnt="0"/>
      <dgm:spPr/>
    </dgm:pt>
    <dgm:pt modelId="{00224BDD-12B3-419F-84A4-93B4ADCFC1FB}" type="pres">
      <dgm:prSet presAssocID="{9A2CD6AF-77B1-4840-A980-0ED7F3D41BA6}" presName="vertTwo" presStyleCnt="0"/>
      <dgm:spPr/>
    </dgm:pt>
    <dgm:pt modelId="{D62B2E37-B33F-4A48-BAF1-498C3FA6BCF4}" type="pres">
      <dgm:prSet presAssocID="{9A2CD6AF-77B1-4840-A980-0ED7F3D41BA6}" presName="txTwo" presStyleLbl="node2" presStyleIdx="0" presStyleCnt="2" custScaleX="52801" custScaleY="24157" custLinFactNeighborX="-18924" custLinFactNeighborY="-560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C41455-9141-4593-B4BD-FF4CCD2BBBC6}" type="pres">
      <dgm:prSet presAssocID="{9A2CD6AF-77B1-4840-A980-0ED7F3D41BA6}" presName="parTransTwo" presStyleCnt="0"/>
      <dgm:spPr/>
    </dgm:pt>
    <dgm:pt modelId="{E6B7FDEB-B694-4539-B41E-72D422E5D1DD}" type="pres">
      <dgm:prSet presAssocID="{9A2CD6AF-77B1-4840-A980-0ED7F3D41BA6}" presName="horzTwo" presStyleCnt="0"/>
      <dgm:spPr/>
    </dgm:pt>
    <dgm:pt modelId="{BC2E0103-273A-4DC2-8E39-C29A4594597E}" type="pres">
      <dgm:prSet presAssocID="{F194B38F-1A40-40C0-99D8-F47F3BFF87BA}" presName="vertThree" presStyleCnt="0"/>
      <dgm:spPr/>
    </dgm:pt>
    <dgm:pt modelId="{DE7A5824-1DAE-468D-A813-3DA8778323E0}" type="pres">
      <dgm:prSet presAssocID="{F194B38F-1A40-40C0-99D8-F47F3BFF87BA}" presName="txThree" presStyleLbl="node3" presStyleIdx="0" presStyleCnt="1" custScaleX="63892" custScaleY="22036" custLinFactNeighborX="41806" custLinFactNeighborY="-261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8E1B6D-1D4B-495E-A0DD-D5FED4180E29}" type="pres">
      <dgm:prSet presAssocID="{F194B38F-1A40-40C0-99D8-F47F3BFF87BA}" presName="horzThree" presStyleCnt="0"/>
      <dgm:spPr/>
    </dgm:pt>
    <dgm:pt modelId="{90AABA29-5DBF-45D6-8D3E-3E234CBE09AC}" type="pres">
      <dgm:prSet presAssocID="{0791BA1F-3215-4A7A-A557-68D1F5579483}" presName="sibSpaceTwo" presStyleCnt="0"/>
      <dgm:spPr/>
    </dgm:pt>
    <dgm:pt modelId="{E5D0E9C1-CD0B-443B-ADA1-D20432B836B4}" type="pres">
      <dgm:prSet presAssocID="{8BA74D4C-0169-4E56-BF71-EEA182FAE1C4}" presName="vertTwo" presStyleCnt="0"/>
      <dgm:spPr/>
    </dgm:pt>
    <dgm:pt modelId="{25F23FDF-F5D3-45E2-BB07-89EA22903F7C}" type="pres">
      <dgm:prSet presAssocID="{8BA74D4C-0169-4E56-BF71-EEA182FAE1C4}" presName="txTwo" presStyleLbl="node2" presStyleIdx="1" presStyleCnt="2" custScaleX="64003" custScaleY="26375" custLinFactNeighborX="-792" custLinFactNeighborY="271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C61817-5E05-4BCC-AF2E-B68DE10D3F41}" type="pres">
      <dgm:prSet presAssocID="{8BA74D4C-0169-4E56-BF71-EEA182FAE1C4}" presName="horzTwo" presStyleCnt="0"/>
      <dgm:spPr/>
    </dgm:pt>
  </dgm:ptLst>
  <dgm:cxnLst>
    <dgm:cxn modelId="{9C21FCBB-183E-418E-8ECC-1A3326181FE7}" srcId="{A9BCD690-CCEE-4D3B-99F2-98DE063914F3}" destId="{D5CC37F3-07AD-44FC-B62A-CAB508BA67AE}" srcOrd="0" destOrd="0" parTransId="{55A6A598-D3B5-486A-9C7A-4343AFDCE48B}" sibTransId="{3E38E039-498E-4994-B404-C21E2756B99C}"/>
    <dgm:cxn modelId="{F0C1832F-BA57-4726-9B92-33D176B24569}" type="presOf" srcId="{9A2CD6AF-77B1-4840-A980-0ED7F3D41BA6}" destId="{D62B2E37-B33F-4A48-BAF1-498C3FA6BCF4}" srcOrd="0" destOrd="0" presId="urn:microsoft.com/office/officeart/2005/8/layout/hierarchy4"/>
    <dgm:cxn modelId="{914F4701-0ED5-49B9-A0FE-AC8C752CD3AC}" type="presOf" srcId="{F194B38F-1A40-40C0-99D8-F47F3BFF87BA}" destId="{DE7A5824-1DAE-468D-A813-3DA8778323E0}" srcOrd="0" destOrd="0" presId="urn:microsoft.com/office/officeart/2005/8/layout/hierarchy4"/>
    <dgm:cxn modelId="{797F8F32-892B-4CD6-9E60-FB16C62999A3}" srcId="{D5CC37F3-07AD-44FC-B62A-CAB508BA67AE}" destId="{8BA74D4C-0169-4E56-BF71-EEA182FAE1C4}" srcOrd="1" destOrd="0" parTransId="{45E6EB83-0C27-4225-AD60-DF544D851642}" sibTransId="{5EF33D59-4BAE-4416-9C2F-B975583DCFCB}"/>
    <dgm:cxn modelId="{44A3A39C-3B81-4CEC-8AC7-F4584373454B}" type="presOf" srcId="{8BA74D4C-0169-4E56-BF71-EEA182FAE1C4}" destId="{25F23FDF-F5D3-45E2-BB07-89EA22903F7C}" srcOrd="0" destOrd="0" presId="urn:microsoft.com/office/officeart/2005/8/layout/hierarchy4"/>
    <dgm:cxn modelId="{965E0B4E-CB76-4CA8-B05C-1C7D46CFB3F9}" srcId="{9A2CD6AF-77B1-4840-A980-0ED7F3D41BA6}" destId="{F194B38F-1A40-40C0-99D8-F47F3BFF87BA}" srcOrd="0" destOrd="0" parTransId="{BB6DCE18-36DD-44EE-A075-AFDD5B9C6FEA}" sibTransId="{57227A46-431C-4E89-933F-0DCCE293FF57}"/>
    <dgm:cxn modelId="{2975E5A3-FFD9-4258-955F-2C203FEFC555}" type="presOf" srcId="{D5CC37F3-07AD-44FC-B62A-CAB508BA67AE}" destId="{6BABAD71-FD07-4442-A22A-71920B2CCC51}" srcOrd="0" destOrd="0" presId="urn:microsoft.com/office/officeart/2005/8/layout/hierarchy4"/>
    <dgm:cxn modelId="{8B486CAC-C4E4-45BA-87CC-C75A1D66D50A}" type="presOf" srcId="{A9BCD690-CCEE-4D3B-99F2-98DE063914F3}" destId="{2F0B3BEB-7416-456C-A17D-4ACA45C0AD31}" srcOrd="0" destOrd="0" presId="urn:microsoft.com/office/officeart/2005/8/layout/hierarchy4"/>
    <dgm:cxn modelId="{C07A29C3-4BF8-4B61-AF10-102BE31060CF}" srcId="{D5CC37F3-07AD-44FC-B62A-CAB508BA67AE}" destId="{9A2CD6AF-77B1-4840-A980-0ED7F3D41BA6}" srcOrd="0" destOrd="0" parTransId="{87E4D81C-F9DF-4383-BB43-57C5E7DA3BF5}" sibTransId="{0791BA1F-3215-4A7A-A557-68D1F5579483}"/>
    <dgm:cxn modelId="{516CC38D-137F-4965-A6B6-F9E8BDC2117B}" type="presParOf" srcId="{2F0B3BEB-7416-456C-A17D-4ACA45C0AD31}" destId="{6421E37E-ACB1-472E-B5A2-7A341859EC73}" srcOrd="0" destOrd="0" presId="urn:microsoft.com/office/officeart/2005/8/layout/hierarchy4"/>
    <dgm:cxn modelId="{EEC5884E-AC7E-427C-9A3B-6F0C4AF7C848}" type="presParOf" srcId="{6421E37E-ACB1-472E-B5A2-7A341859EC73}" destId="{6BABAD71-FD07-4442-A22A-71920B2CCC51}" srcOrd="0" destOrd="0" presId="urn:microsoft.com/office/officeart/2005/8/layout/hierarchy4"/>
    <dgm:cxn modelId="{4694AF8C-2311-4BA7-8AA6-7B4D81C357FB}" type="presParOf" srcId="{6421E37E-ACB1-472E-B5A2-7A341859EC73}" destId="{F4C4EC26-5586-498C-BE58-16B9BCFCB67F}" srcOrd="1" destOrd="0" presId="urn:microsoft.com/office/officeart/2005/8/layout/hierarchy4"/>
    <dgm:cxn modelId="{82F0DEE3-B011-49DB-96A0-9352EA53929D}" type="presParOf" srcId="{6421E37E-ACB1-472E-B5A2-7A341859EC73}" destId="{65E40426-7A55-412A-A495-956AFB340510}" srcOrd="2" destOrd="0" presId="urn:microsoft.com/office/officeart/2005/8/layout/hierarchy4"/>
    <dgm:cxn modelId="{601A065D-8B2B-4BD7-9F39-3D88BF5EFF21}" type="presParOf" srcId="{65E40426-7A55-412A-A495-956AFB340510}" destId="{00224BDD-12B3-419F-84A4-93B4ADCFC1FB}" srcOrd="0" destOrd="0" presId="urn:microsoft.com/office/officeart/2005/8/layout/hierarchy4"/>
    <dgm:cxn modelId="{E02FFB17-1A1F-4AA3-ADCD-802CD27405F4}" type="presParOf" srcId="{00224BDD-12B3-419F-84A4-93B4ADCFC1FB}" destId="{D62B2E37-B33F-4A48-BAF1-498C3FA6BCF4}" srcOrd="0" destOrd="0" presId="urn:microsoft.com/office/officeart/2005/8/layout/hierarchy4"/>
    <dgm:cxn modelId="{C41D91F6-3246-46C0-A677-F0F74964A9A1}" type="presParOf" srcId="{00224BDD-12B3-419F-84A4-93B4ADCFC1FB}" destId="{DCC41455-9141-4593-B4BD-FF4CCD2BBBC6}" srcOrd="1" destOrd="0" presId="urn:microsoft.com/office/officeart/2005/8/layout/hierarchy4"/>
    <dgm:cxn modelId="{7A232329-0ADE-4F1F-BA7F-C7FCFB2C56C0}" type="presParOf" srcId="{00224BDD-12B3-419F-84A4-93B4ADCFC1FB}" destId="{E6B7FDEB-B694-4539-B41E-72D422E5D1DD}" srcOrd="2" destOrd="0" presId="urn:microsoft.com/office/officeart/2005/8/layout/hierarchy4"/>
    <dgm:cxn modelId="{9D76D487-DEBC-408C-A219-A47273A142D0}" type="presParOf" srcId="{E6B7FDEB-B694-4539-B41E-72D422E5D1DD}" destId="{BC2E0103-273A-4DC2-8E39-C29A4594597E}" srcOrd="0" destOrd="0" presId="urn:microsoft.com/office/officeart/2005/8/layout/hierarchy4"/>
    <dgm:cxn modelId="{77E88BF4-5E89-4D79-BD67-70D3ECBB7E3D}" type="presParOf" srcId="{BC2E0103-273A-4DC2-8E39-C29A4594597E}" destId="{DE7A5824-1DAE-468D-A813-3DA8778323E0}" srcOrd="0" destOrd="0" presId="urn:microsoft.com/office/officeart/2005/8/layout/hierarchy4"/>
    <dgm:cxn modelId="{F275762E-5289-4889-B8B7-7701105FE071}" type="presParOf" srcId="{BC2E0103-273A-4DC2-8E39-C29A4594597E}" destId="{708E1B6D-1D4B-495E-A0DD-D5FED4180E29}" srcOrd="1" destOrd="0" presId="urn:microsoft.com/office/officeart/2005/8/layout/hierarchy4"/>
    <dgm:cxn modelId="{B1681FFC-4001-4185-A5C2-B839AE2C94C9}" type="presParOf" srcId="{65E40426-7A55-412A-A495-956AFB340510}" destId="{90AABA29-5DBF-45D6-8D3E-3E234CBE09AC}" srcOrd="1" destOrd="0" presId="urn:microsoft.com/office/officeart/2005/8/layout/hierarchy4"/>
    <dgm:cxn modelId="{451EB8F8-E649-4A91-A311-FF879ABA9951}" type="presParOf" srcId="{65E40426-7A55-412A-A495-956AFB340510}" destId="{E5D0E9C1-CD0B-443B-ADA1-D20432B836B4}" srcOrd="2" destOrd="0" presId="urn:microsoft.com/office/officeart/2005/8/layout/hierarchy4"/>
    <dgm:cxn modelId="{25C657C8-4618-4DB0-AA49-B9F578A71DEA}" type="presParOf" srcId="{E5D0E9C1-CD0B-443B-ADA1-D20432B836B4}" destId="{25F23FDF-F5D3-45E2-BB07-89EA22903F7C}" srcOrd="0" destOrd="0" presId="urn:microsoft.com/office/officeart/2005/8/layout/hierarchy4"/>
    <dgm:cxn modelId="{0BE1B0B0-2CF9-4434-8BBF-312538FA8C3D}" type="presParOf" srcId="{E5D0E9C1-CD0B-443B-ADA1-D20432B836B4}" destId="{00C61817-5E05-4BCC-AF2E-B68DE10D3F41}" srcOrd="1" destOrd="0" presId="urn:microsoft.com/office/officeart/2005/8/layout/hierarchy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7D9E96-2943-4B76-8EFB-C5CD62ED8E9C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CBAE41-7CF5-4716-A250-7102A2BDB0AA}">
      <dgm:prSet phldrT="[Текст]" custT="1"/>
      <dgm:spPr>
        <a:solidFill>
          <a:srgbClr val="00FFFF"/>
        </a:solidFill>
      </dgm:spPr>
      <dgm:t>
        <a:bodyPr/>
        <a:lstStyle/>
        <a:p>
          <a:r>
            <a:rPr lang="ru-RU" sz="2400" cap="none" dirty="0" smtClean="0">
              <a:solidFill>
                <a:schemeClr val="tx1"/>
              </a:solidFill>
              <a:effectLst/>
            </a:rPr>
            <a:t>Целевой раздел включает в себя пояснительную записку и планируемые результаты освоения программы. </a:t>
          </a:r>
          <a:endParaRPr lang="ru-RU" sz="2400" dirty="0">
            <a:solidFill>
              <a:schemeClr val="tx1"/>
            </a:solidFill>
          </a:endParaRPr>
        </a:p>
      </dgm:t>
    </dgm:pt>
    <dgm:pt modelId="{F411EA66-A800-4E39-9644-09B9628DA0B2}" type="parTrans" cxnId="{E88DDC30-3B63-4891-AB33-FF2B17E4327F}">
      <dgm:prSet/>
      <dgm:spPr/>
      <dgm:t>
        <a:bodyPr/>
        <a:lstStyle/>
        <a:p>
          <a:endParaRPr lang="ru-RU"/>
        </a:p>
      </dgm:t>
    </dgm:pt>
    <dgm:pt modelId="{B40B7247-A900-4A2D-8687-65B2C98B9636}" type="sibTrans" cxnId="{E88DDC30-3B63-4891-AB33-FF2B17E4327F}">
      <dgm:prSet/>
      <dgm:spPr/>
      <dgm:t>
        <a:bodyPr/>
        <a:lstStyle/>
        <a:p>
          <a:endParaRPr lang="ru-RU"/>
        </a:p>
      </dgm:t>
    </dgm:pt>
    <dgm:pt modelId="{B890D319-6103-404F-87E0-0DE41F7AD695}">
      <dgm:prSet phldrT="[Текст]" custT="1"/>
      <dgm:spPr>
        <a:solidFill>
          <a:srgbClr val="00FFFF"/>
        </a:solidFill>
      </dgm:spPr>
      <dgm:t>
        <a:bodyPr/>
        <a:lstStyle/>
        <a:p>
          <a:r>
            <a:rPr lang="ru-RU" sz="2400" cap="none" dirty="0" smtClean="0">
              <a:solidFill>
                <a:schemeClr val="tx1"/>
              </a:solidFill>
              <a:effectLst/>
            </a:rPr>
            <a:t>Пояснительная записка раскрывает: </a:t>
          </a:r>
          <a:endParaRPr lang="ru-RU" sz="2400" dirty="0">
            <a:solidFill>
              <a:schemeClr val="tx1"/>
            </a:solidFill>
          </a:endParaRPr>
        </a:p>
      </dgm:t>
    </dgm:pt>
    <dgm:pt modelId="{AC2D90E3-BCAE-4D4C-9047-43B0F494C40B}" type="parTrans" cxnId="{75014020-7D08-407D-BD6C-F119D954B7FD}">
      <dgm:prSet/>
      <dgm:spPr/>
      <dgm:t>
        <a:bodyPr/>
        <a:lstStyle/>
        <a:p>
          <a:endParaRPr lang="ru-RU"/>
        </a:p>
      </dgm:t>
    </dgm:pt>
    <dgm:pt modelId="{88D34F90-E8B7-4E31-A193-106385E7B81F}" type="sibTrans" cxnId="{75014020-7D08-407D-BD6C-F119D954B7FD}">
      <dgm:prSet/>
      <dgm:spPr/>
      <dgm:t>
        <a:bodyPr/>
        <a:lstStyle/>
        <a:p>
          <a:endParaRPr lang="ru-RU"/>
        </a:p>
      </dgm:t>
    </dgm:pt>
    <dgm:pt modelId="{020391AB-F126-4B2C-B809-6B89527E099D}">
      <dgm:prSet phldrT="[Текст]" custT="1"/>
      <dgm:spPr>
        <a:solidFill>
          <a:srgbClr val="CCFFCC"/>
        </a:solidFill>
      </dgm:spPr>
      <dgm:t>
        <a:bodyPr/>
        <a:lstStyle/>
        <a:p>
          <a:r>
            <a:rPr lang="ru-RU" sz="2400" cap="none" dirty="0" smtClean="0">
              <a:effectLst/>
            </a:rPr>
            <a:t>1. Цели и задачи деятельности ДГ при МОБУ СОШ </a:t>
          </a:r>
          <a:r>
            <a:rPr lang="ru-RU" sz="2400" cap="none" dirty="0" err="1" smtClean="0">
              <a:effectLst/>
            </a:rPr>
            <a:t>д.Штанды</a:t>
          </a:r>
          <a:r>
            <a:rPr lang="ru-RU" sz="2400" cap="none" dirty="0" smtClean="0">
              <a:effectLst/>
            </a:rPr>
            <a:t> по реализации Программы. </a:t>
          </a:r>
          <a:endParaRPr lang="ru-RU" sz="2400" dirty="0"/>
        </a:p>
      </dgm:t>
    </dgm:pt>
    <dgm:pt modelId="{6317627F-C1F5-45C7-9A44-DFA44C6886CB}" type="parTrans" cxnId="{43844B84-A30A-402D-9CF1-4D7C9825E715}">
      <dgm:prSet/>
      <dgm:spPr/>
      <dgm:t>
        <a:bodyPr/>
        <a:lstStyle/>
        <a:p>
          <a:endParaRPr lang="ru-RU"/>
        </a:p>
      </dgm:t>
    </dgm:pt>
    <dgm:pt modelId="{3A5CB611-4652-4BD2-8209-2EB0FA3239B9}" type="sibTrans" cxnId="{43844B84-A30A-402D-9CF1-4D7C9825E715}">
      <dgm:prSet/>
      <dgm:spPr/>
      <dgm:t>
        <a:bodyPr/>
        <a:lstStyle/>
        <a:p>
          <a:endParaRPr lang="ru-RU"/>
        </a:p>
      </dgm:t>
    </dgm:pt>
    <dgm:pt modelId="{8C2EDA88-2881-4C30-A302-8FF785923AF5}">
      <dgm:prSet phldrT="[Текст]" custT="1"/>
      <dgm:spPr>
        <a:solidFill>
          <a:srgbClr val="CCFFCC"/>
        </a:solidFill>
      </dgm:spPr>
      <dgm:t>
        <a:bodyPr/>
        <a:lstStyle/>
        <a:p>
          <a:r>
            <a:rPr lang="ru-RU" sz="2400" cap="none" dirty="0" smtClean="0">
              <a:effectLst/>
            </a:rPr>
            <a:t>2. Принципы и подходы к формированию Программы. </a:t>
          </a:r>
          <a:endParaRPr lang="ru-RU" sz="2400" dirty="0"/>
        </a:p>
      </dgm:t>
    </dgm:pt>
    <dgm:pt modelId="{65AD82F1-9DE6-4656-B17C-C1BA453FAADE}" type="parTrans" cxnId="{46D94F02-1802-4F71-8993-54B42961883E}">
      <dgm:prSet/>
      <dgm:spPr/>
      <dgm:t>
        <a:bodyPr/>
        <a:lstStyle/>
        <a:p>
          <a:endParaRPr lang="ru-RU"/>
        </a:p>
      </dgm:t>
    </dgm:pt>
    <dgm:pt modelId="{65BBDF89-9BED-40BC-9257-2202BAEBA036}" type="sibTrans" cxnId="{46D94F02-1802-4F71-8993-54B42961883E}">
      <dgm:prSet/>
      <dgm:spPr/>
      <dgm:t>
        <a:bodyPr/>
        <a:lstStyle/>
        <a:p>
          <a:endParaRPr lang="ru-RU"/>
        </a:p>
      </dgm:t>
    </dgm:pt>
    <dgm:pt modelId="{B3820B01-C3DB-45ED-B146-D46237A91A47}">
      <dgm:prSet phldrT="[Текст]" custT="1"/>
      <dgm:spPr>
        <a:solidFill>
          <a:srgbClr val="CCFFCC"/>
        </a:solidFill>
      </dgm:spPr>
      <dgm:t>
        <a:bodyPr/>
        <a:lstStyle/>
        <a:p>
          <a:r>
            <a:rPr lang="ru-RU" sz="2400" cap="none" dirty="0" smtClean="0">
              <a:effectLst/>
            </a:rPr>
            <a:t>3. Значимые для разработки и реализации Программы характеристики. </a:t>
          </a:r>
          <a:endParaRPr lang="ru-RU" sz="2400" dirty="0"/>
        </a:p>
      </dgm:t>
    </dgm:pt>
    <dgm:pt modelId="{19E357E4-7B4E-4AC1-908A-C8225A62CA9F}" type="parTrans" cxnId="{FA5F0B8E-8EF5-4A06-AE2F-69E52CC4BF25}">
      <dgm:prSet/>
      <dgm:spPr/>
      <dgm:t>
        <a:bodyPr/>
        <a:lstStyle/>
        <a:p>
          <a:endParaRPr lang="ru-RU"/>
        </a:p>
      </dgm:t>
    </dgm:pt>
    <dgm:pt modelId="{B5C947C8-62B9-4518-A177-031E9245B7F2}" type="sibTrans" cxnId="{FA5F0B8E-8EF5-4A06-AE2F-69E52CC4BF25}">
      <dgm:prSet/>
      <dgm:spPr/>
      <dgm:t>
        <a:bodyPr/>
        <a:lstStyle/>
        <a:p>
          <a:endParaRPr lang="ru-RU"/>
        </a:p>
      </dgm:t>
    </dgm:pt>
    <dgm:pt modelId="{4721333C-A394-444E-86C6-9AA878428103}" type="pres">
      <dgm:prSet presAssocID="{9C7D9E96-2943-4B76-8EFB-C5CD62ED8E9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D5D1ED-23F6-48EC-97E1-95ED7549E717}" type="pres">
      <dgm:prSet presAssocID="{F5CBAE41-7CF5-4716-A250-7102A2BDB0AA}" presName="parentLin" presStyleCnt="0"/>
      <dgm:spPr/>
    </dgm:pt>
    <dgm:pt modelId="{E674D608-14F1-467D-A013-C8043EFB1E6B}" type="pres">
      <dgm:prSet presAssocID="{F5CBAE41-7CF5-4716-A250-7102A2BDB0AA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A6B1D3D0-496A-4FC6-ABCE-CE6C7CDA0888}" type="pres">
      <dgm:prSet presAssocID="{F5CBAE41-7CF5-4716-A250-7102A2BDB0AA}" presName="parentText" presStyleLbl="node1" presStyleIdx="0" presStyleCnt="2" custScaleX="1342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8ECABB-1D5A-4B32-A28A-186ABE600F4C}" type="pres">
      <dgm:prSet presAssocID="{F5CBAE41-7CF5-4716-A250-7102A2BDB0AA}" presName="negativeSpace" presStyleCnt="0"/>
      <dgm:spPr/>
    </dgm:pt>
    <dgm:pt modelId="{1EE01477-482C-45E0-BAEF-002CC26223F5}" type="pres">
      <dgm:prSet presAssocID="{F5CBAE41-7CF5-4716-A250-7102A2BDB0AA}" presName="childText" presStyleLbl="conFgAcc1" presStyleIdx="0" presStyleCnt="2" custLinFactNeighborX="1789" custLinFactNeighborY="12488">
        <dgm:presLayoutVars>
          <dgm:bulletEnabled val="1"/>
        </dgm:presLayoutVars>
      </dgm:prSet>
      <dgm:spPr>
        <a:solidFill>
          <a:srgbClr val="CCFFCC">
            <a:alpha val="90000"/>
          </a:srgbClr>
        </a:solidFill>
      </dgm:spPr>
    </dgm:pt>
    <dgm:pt modelId="{C0EDE0D2-8DAD-4126-89B2-9D84119973DB}" type="pres">
      <dgm:prSet presAssocID="{B40B7247-A900-4A2D-8687-65B2C98B9636}" presName="spaceBetweenRectangles" presStyleCnt="0"/>
      <dgm:spPr/>
    </dgm:pt>
    <dgm:pt modelId="{0575DBE7-6783-45F8-B331-D2A2BBE3C23F}" type="pres">
      <dgm:prSet presAssocID="{B890D319-6103-404F-87E0-0DE41F7AD695}" presName="parentLin" presStyleCnt="0"/>
      <dgm:spPr/>
    </dgm:pt>
    <dgm:pt modelId="{61CA53A7-519B-4048-AA83-4981B0AB2498}" type="pres">
      <dgm:prSet presAssocID="{B890D319-6103-404F-87E0-0DE41F7AD695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CA4BEDF4-A2DC-4350-967C-66D97622B7A4}" type="pres">
      <dgm:prSet presAssocID="{B890D319-6103-404F-87E0-0DE41F7AD695}" presName="parentText" presStyleLbl="node1" presStyleIdx="1" presStyleCnt="2" custScaleX="134319" custLinFactNeighborX="11441" custLinFactNeighborY="-20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884D1A-0D4A-4E65-B299-48502FA130F1}" type="pres">
      <dgm:prSet presAssocID="{B890D319-6103-404F-87E0-0DE41F7AD695}" presName="negativeSpace" presStyleCnt="0"/>
      <dgm:spPr/>
    </dgm:pt>
    <dgm:pt modelId="{D2DC42FF-7954-4A14-973A-26B857155B04}" type="pres">
      <dgm:prSet presAssocID="{B890D319-6103-404F-87E0-0DE41F7AD695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8DDF81-6542-49DC-A9D2-0135E7793FB4}" type="presOf" srcId="{020391AB-F126-4B2C-B809-6B89527E099D}" destId="{D2DC42FF-7954-4A14-973A-26B857155B04}" srcOrd="0" destOrd="0" presId="urn:microsoft.com/office/officeart/2005/8/layout/list1"/>
    <dgm:cxn modelId="{F0E36C24-596C-4471-891C-ECC23DE7F3BA}" type="presOf" srcId="{9C7D9E96-2943-4B76-8EFB-C5CD62ED8E9C}" destId="{4721333C-A394-444E-86C6-9AA878428103}" srcOrd="0" destOrd="0" presId="urn:microsoft.com/office/officeart/2005/8/layout/list1"/>
    <dgm:cxn modelId="{FA5F0B8E-8EF5-4A06-AE2F-69E52CC4BF25}" srcId="{B890D319-6103-404F-87E0-0DE41F7AD695}" destId="{B3820B01-C3DB-45ED-B146-D46237A91A47}" srcOrd="2" destOrd="0" parTransId="{19E357E4-7B4E-4AC1-908A-C8225A62CA9F}" sibTransId="{B5C947C8-62B9-4518-A177-031E9245B7F2}"/>
    <dgm:cxn modelId="{E88DDC30-3B63-4891-AB33-FF2B17E4327F}" srcId="{9C7D9E96-2943-4B76-8EFB-C5CD62ED8E9C}" destId="{F5CBAE41-7CF5-4716-A250-7102A2BDB0AA}" srcOrd="0" destOrd="0" parTransId="{F411EA66-A800-4E39-9644-09B9628DA0B2}" sibTransId="{B40B7247-A900-4A2D-8687-65B2C98B9636}"/>
    <dgm:cxn modelId="{FC86E070-7896-4C93-9FE6-F91B7DA913DA}" type="presOf" srcId="{B890D319-6103-404F-87E0-0DE41F7AD695}" destId="{61CA53A7-519B-4048-AA83-4981B0AB2498}" srcOrd="0" destOrd="0" presId="urn:microsoft.com/office/officeart/2005/8/layout/list1"/>
    <dgm:cxn modelId="{9B08C342-1F6A-41CB-BA33-4616C8CCA296}" type="presOf" srcId="{F5CBAE41-7CF5-4716-A250-7102A2BDB0AA}" destId="{A6B1D3D0-496A-4FC6-ABCE-CE6C7CDA0888}" srcOrd="1" destOrd="0" presId="urn:microsoft.com/office/officeart/2005/8/layout/list1"/>
    <dgm:cxn modelId="{F22D5218-C4AA-4565-822B-5A6BF9E0AAEF}" type="presOf" srcId="{B890D319-6103-404F-87E0-0DE41F7AD695}" destId="{CA4BEDF4-A2DC-4350-967C-66D97622B7A4}" srcOrd="1" destOrd="0" presId="urn:microsoft.com/office/officeart/2005/8/layout/list1"/>
    <dgm:cxn modelId="{75014020-7D08-407D-BD6C-F119D954B7FD}" srcId="{9C7D9E96-2943-4B76-8EFB-C5CD62ED8E9C}" destId="{B890D319-6103-404F-87E0-0DE41F7AD695}" srcOrd="1" destOrd="0" parTransId="{AC2D90E3-BCAE-4D4C-9047-43B0F494C40B}" sibTransId="{88D34F90-E8B7-4E31-A193-106385E7B81F}"/>
    <dgm:cxn modelId="{46D94F02-1802-4F71-8993-54B42961883E}" srcId="{B890D319-6103-404F-87E0-0DE41F7AD695}" destId="{8C2EDA88-2881-4C30-A302-8FF785923AF5}" srcOrd="1" destOrd="0" parTransId="{65AD82F1-9DE6-4656-B17C-C1BA453FAADE}" sibTransId="{65BBDF89-9BED-40BC-9257-2202BAEBA036}"/>
    <dgm:cxn modelId="{79FE2FA6-5EC2-48F4-8D51-9D0F750E00F6}" type="presOf" srcId="{F5CBAE41-7CF5-4716-A250-7102A2BDB0AA}" destId="{E674D608-14F1-467D-A013-C8043EFB1E6B}" srcOrd="0" destOrd="0" presId="urn:microsoft.com/office/officeart/2005/8/layout/list1"/>
    <dgm:cxn modelId="{43844B84-A30A-402D-9CF1-4D7C9825E715}" srcId="{B890D319-6103-404F-87E0-0DE41F7AD695}" destId="{020391AB-F126-4B2C-B809-6B89527E099D}" srcOrd="0" destOrd="0" parTransId="{6317627F-C1F5-45C7-9A44-DFA44C6886CB}" sibTransId="{3A5CB611-4652-4BD2-8209-2EB0FA3239B9}"/>
    <dgm:cxn modelId="{9F448014-26AA-486B-A7B9-BCC29AED00B0}" type="presOf" srcId="{B3820B01-C3DB-45ED-B146-D46237A91A47}" destId="{D2DC42FF-7954-4A14-973A-26B857155B04}" srcOrd="0" destOrd="2" presId="urn:microsoft.com/office/officeart/2005/8/layout/list1"/>
    <dgm:cxn modelId="{0A6F6666-056C-4C6E-B1BA-B73BF0C2F428}" type="presOf" srcId="{8C2EDA88-2881-4C30-A302-8FF785923AF5}" destId="{D2DC42FF-7954-4A14-973A-26B857155B04}" srcOrd="0" destOrd="1" presId="urn:microsoft.com/office/officeart/2005/8/layout/list1"/>
    <dgm:cxn modelId="{7484A594-9CA7-44F6-B868-AD9A57A41B0D}" type="presParOf" srcId="{4721333C-A394-444E-86C6-9AA878428103}" destId="{AAD5D1ED-23F6-48EC-97E1-95ED7549E717}" srcOrd="0" destOrd="0" presId="urn:microsoft.com/office/officeart/2005/8/layout/list1"/>
    <dgm:cxn modelId="{945DAF5E-9A39-4798-B9A3-73EB65CDE63A}" type="presParOf" srcId="{AAD5D1ED-23F6-48EC-97E1-95ED7549E717}" destId="{E674D608-14F1-467D-A013-C8043EFB1E6B}" srcOrd="0" destOrd="0" presId="urn:microsoft.com/office/officeart/2005/8/layout/list1"/>
    <dgm:cxn modelId="{19653DEC-6A6A-4ED5-8AF6-669FD0C6B536}" type="presParOf" srcId="{AAD5D1ED-23F6-48EC-97E1-95ED7549E717}" destId="{A6B1D3D0-496A-4FC6-ABCE-CE6C7CDA0888}" srcOrd="1" destOrd="0" presId="urn:microsoft.com/office/officeart/2005/8/layout/list1"/>
    <dgm:cxn modelId="{4205386F-3DFF-49C0-9983-4DEA6D6A66C1}" type="presParOf" srcId="{4721333C-A394-444E-86C6-9AA878428103}" destId="{288ECABB-1D5A-4B32-A28A-186ABE600F4C}" srcOrd="1" destOrd="0" presId="urn:microsoft.com/office/officeart/2005/8/layout/list1"/>
    <dgm:cxn modelId="{ABC75E00-6189-44F4-80BD-3358955CFA2F}" type="presParOf" srcId="{4721333C-A394-444E-86C6-9AA878428103}" destId="{1EE01477-482C-45E0-BAEF-002CC26223F5}" srcOrd="2" destOrd="0" presId="urn:microsoft.com/office/officeart/2005/8/layout/list1"/>
    <dgm:cxn modelId="{794C90CD-12D6-4580-90E0-79AA28F30FE6}" type="presParOf" srcId="{4721333C-A394-444E-86C6-9AA878428103}" destId="{C0EDE0D2-8DAD-4126-89B2-9D84119973DB}" srcOrd="3" destOrd="0" presId="urn:microsoft.com/office/officeart/2005/8/layout/list1"/>
    <dgm:cxn modelId="{D2B4AB3D-0C71-40C3-B8C3-9CF7A9800B6D}" type="presParOf" srcId="{4721333C-A394-444E-86C6-9AA878428103}" destId="{0575DBE7-6783-45F8-B331-D2A2BBE3C23F}" srcOrd="4" destOrd="0" presId="urn:microsoft.com/office/officeart/2005/8/layout/list1"/>
    <dgm:cxn modelId="{D0D0F7C7-0D61-495A-B0A7-55247B269AE0}" type="presParOf" srcId="{0575DBE7-6783-45F8-B331-D2A2BBE3C23F}" destId="{61CA53A7-519B-4048-AA83-4981B0AB2498}" srcOrd="0" destOrd="0" presId="urn:microsoft.com/office/officeart/2005/8/layout/list1"/>
    <dgm:cxn modelId="{B284D465-83F9-4C98-947F-9B08B5CB36DF}" type="presParOf" srcId="{0575DBE7-6783-45F8-B331-D2A2BBE3C23F}" destId="{CA4BEDF4-A2DC-4350-967C-66D97622B7A4}" srcOrd="1" destOrd="0" presId="urn:microsoft.com/office/officeart/2005/8/layout/list1"/>
    <dgm:cxn modelId="{5D10C459-5EE5-48A0-9C11-D8533313709B}" type="presParOf" srcId="{4721333C-A394-444E-86C6-9AA878428103}" destId="{CF884D1A-0D4A-4E65-B299-48502FA130F1}" srcOrd="5" destOrd="0" presId="urn:microsoft.com/office/officeart/2005/8/layout/list1"/>
    <dgm:cxn modelId="{DB6F133C-7CC1-46FC-A3F1-F2C276202937}" type="presParOf" srcId="{4721333C-A394-444E-86C6-9AA878428103}" destId="{D2DC42FF-7954-4A14-973A-26B857155B04}" srcOrd="6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008E47-7E86-4BE2-B7AC-5B6845825C76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C1FEB2-7662-45D3-96D0-E9EB7CB0BDBE}">
      <dgm:prSet phldrT="[Текст]" custT="1"/>
      <dgm:spPr>
        <a:solidFill>
          <a:srgbClr val="FFC000"/>
        </a:solidFill>
      </dgm:spPr>
      <dgm:t>
        <a:bodyPr/>
        <a:lstStyle/>
        <a:p>
          <a:pPr algn="ctr"/>
          <a:r>
            <a:rPr lang="ru-RU" sz="2400" cap="none" dirty="0" smtClean="0">
              <a:solidFill>
                <a:schemeClr val="tx1"/>
              </a:solidFill>
            </a:rPr>
            <a:t>Принципы и подходы к формированию Программы</a:t>
          </a:r>
          <a:r>
            <a:rPr lang="ru-RU" sz="2400" cap="none" dirty="0" smtClean="0"/>
            <a:t>.</a:t>
          </a:r>
          <a:endParaRPr lang="ru-RU" sz="2400" dirty="0"/>
        </a:p>
      </dgm:t>
    </dgm:pt>
    <dgm:pt modelId="{957D9A39-2292-4F8D-A4F0-F0DB5B4D4415}" type="parTrans" cxnId="{511C1327-17C3-4E88-8164-27E8EE3CA35D}">
      <dgm:prSet/>
      <dgm:spPr/>
      <dgm:t>
        <a:bodyPr/>
        <a:lstStyle/>
        <a:p>
          <a:endParaRPr lang="ru-RU"/>
        </a:p>
      </dgm:t>
    </dgm:pt>
    <dgm:pt modelId="{7872E818-D7FF-447E-B235-3C872868882B}" type="sibTrans" cxnId="{511C1327-17C3-4E88-8164-27E8EE3CA35D}">
      <dgm:prSet/>
      <dgm:spPr/>
      <dgm:t>
        <a:bodyPr/>
        <a:lstStyle/>
        <a:p>
          <a:endParaRPr lang="ru-RU"/>
        </a:p>
      </dgm:t>
    </dgm:pt>
    <dgm:pt modelId="{38CFE375-62CE-4E90-8549-FDA3FC44FE82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800" cap="none" dirty="0" smtClean="0">
              <a:solidFill>
                <a:schemeClr val="tx1"/>
              </a:solidFill>
            </a:rPr>
            <a:t>В соответствии с ФГОС дошкольного образования к структуре основной общеобразовательной программы дошкольного образования ведущими принципами построения содержания являются:</a:t>
          </a:r>
          <a:endParaRPr lang="ru-RU" sz="1800" dirty="0">
            <a:solidFill>
              <a:schemeClr val="tx1"/>
            </a:solidFill>
          </a:endParaRPr>
        </a:p>
      </dgm:t>
    </dgm:pt>
    <dgm:pt modelId="{B53C2191-1001-4621-B83A-FBA8163F01F1}" type="parTrans" cxnId="{5CFBE34C-EA2D-4A54-A152-B1D81A2FB6A0}">
      <dgm:prSet/>
      <dgm:spPr/>
      <dgm:t>
        <a:bodyPr/>
        <a:lstStyle/>
        <a:p>
          <a:endParaRPr lang="ru-RU"/>
        </a:p>
      </dgm:t>
    </dgm:pt>
    <dgm:pt modelId="{6322A80F-4371-4097-B8CB-5D187C61FC6B}" type="sibTrans" cxnId="{5CFBE34C-EA2D-4A54-A152-B1D81A2FB6A0}">
      <dgm:prSet/>
      <dgm:spPr/>
      <dgm:t>
        <a:bodyPr/>
        <a:lstStyle/>
        <a:p>
          <a:endParaRPr lang="ru-RU"/>
        </a:p>
      </dgm:t>
    </dgm:pt>
    <dgm:pt modelId="{6FB6C9D3-BCEA-4ED7-82AD-31336057E4D5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700" cap="none" dirty="0" smtClean="0">
              <a:solidFill>
                <a:schemeClr val="tx1"/>
              </a:solidFill>
            </a:rPr>
            <a:t>Содержание образовательной программы соответствует основным положениям возрастной психологии и дошкольной педагогики и выстроено по принципу развивающего образования, целью которого является развитие ребенка, и обеспечивает единство воспитательных, развивающих и обучающих целей и задач.</a:t>
          </a:r>
          <a:r>
            <a:rPr lang="ru-RU" sz="500" cap="none" dirty="0" smtClean="0">
              <a:solidFill>
                <a:schemeClr val="tx1"/>
              </a:solidFill>
            </a:rPr>
            <a:t/>
          </a:r>
          <a:br>
            <a:rPr lang="ru-RU" sz="500" cap="none" dirty="0" smtClean="0">
              <a:solidFill>
                <a:schemeClr val="tx1"/>
              </a:solidFill>
            </a:rPr>
          </a:br>
          <a:endParaRPr lang="ru-RU" sz="500" dirty="0">
            <a:solidFill>
              <a:schemeClr val="tx1"/>
            </a:solidFill>
          </a:endParaRPr>
        </a:p>
      </dgm:t>
    </dgm:pt>
    <dgm:pt modelId="{E18824CD-9B6F-405A-8D32-0AEB1926E8B1}" type="sibTrans" cxnId="{CCC1FF74-C686-4B44-8032-37CFF9B32453}">
      <dgm:prSet/>
      <dgm:spPr/>
      <dgm:t>
        <a:bodyPr/>
        <a:lstStyle/>
        <a:p>
          <a:endParaRPr lang="ru-RU"/>
        </a:p>
      </dgm:t>
    </dgm:pt>
    <dgm:pt modelId="{4907C790-772D-4ACF-8260-1225AA0A9901}" type="parTrans" cxnId="{CCC1FF74-C686-4B44-8032-37CFF9B32453}">
      <dgm:prSet/>
      <dgm:spPr/>
      <dgm:t>
        <a:bodyPr/>
        <a:lstStyle/>
        <a:p>
          <a:endParaRPr lang="ru-RU"/>
        </a:p>
      </dgm:t>
    </dgm:pt>
    <dgm:pt modelId="{04628429-4CBB-4786-B40E-F3B3A4992FA8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cap="none" dirty="0" smtClean="0"/>
            <a:t>-полноценное проживание ребенком всех этапов детства, обогащение детского развития;</a:t>
          </a:r>
          <a:br>
            <a:rPr lang="ru-RU" sz="1800" cap="none" dirty="0" smtClean="0"/>
          </a:br>
          <a:r>
            <a:rPr lang="ru-RU" sz="1800" cap="none" dirty="0" smtClean="0"/>
            <a:t>-индивидуализация дошкольного образования;</a:t>
          </a:r>
          <a:br>
            <a:rPr lang="ru-RU" sz="1800" cap="none" dirty="0" smtClean="0"/>
          </a:br>
          <a:r>
            <a:rPr lang="ru-RU" sz="1800" cap="none" dirty="0" smtClean="0"/>
            <a:t>-содействие и сотрудничество детей и взрослых, признание ребенка полноценным участником (субъектом) образовательных отношений;</a:t>
          </a:r>
          <a:br>
            <a:rPr lang="ru-RU" sz="1800" cap="none" dirty="0" smtClean="0"/>
          </a:br>
          <a:r>
            <a:rPr lang="ru-RU" sz="1800" cap="none" dirty="0" smtClean="0"/>
            <a:t>-поддержка инициативы детей в различных видах деятельности;</a:t>
          </a:r>
          <a:br>
            <a:rPr lang="ru-RU" sz="1800" cap="none" dirty="0" smtClean="0"/>
          </a:br>
          <a:r>
            <a:rPr lang="ru-RU" sz="1800" cap="none" dirty="0" smtClean="0"/>
            <a:t>-партнерство с семьей;</a:t>
          </a:r>
          <a:br>
            <a:rPr lang="ru-RU" sz="1800" cap="none" dirty="0" smtClean="0"/>
          </a:br>
          <a:r>
            <a:rPr lang="ru-RU" sz="1800" cap="none" dirty="0" smtClean="0"/>
            <a:t>-приобщение детей к </a:t>
          </a:r>
          <a:r>
            <a:rPr lang="ru-RU" sz="1800" cap="none" dirty="0" err="1" smtClean="0"/>
            <a:t>социокультурным</a:t>
          </a:r>
          <a:r>
            <a:rPr lang="ru-RU" sz="1800" cap="none" dirty="0" smtClean="0"/>
            <a:t> нормам, традициям семьи, общества и государства; </a:t>
          </a:r>
          <a:br>
            <a:rPr lang="ru-RU" sz="1800" cap="none" dirty="0" smtClean="0"/>
          </a:br>
          <a:r>
            <a:rPr lang="ru-RU" sz="1800" cap="none" dirty="0" smtClean="0"/>
            <a:t>-формирование познавательных интересов и познавательных действий ребёнка через его включение в различные виды деятельности;</a:t>
          </a:r>
          <a:br>
            <a:rPr lang="ru-RU" sz="1800" cap="none" dirty="0" smtClean="0"/>
          </a:br>
          <a:r>
            <a:rPr lang="ru-RU" sz="1800" cap="none" dirty="0" smtClean="0"/>
            <a:t>-возрастная адекватность (соответствие условий, требований, методов возрасту и особенностям развития);</a:t>
          </a:r>
          <a:br>
            <a:rPr lang="ru-RU" sz="1800" cap="none" dirty="0" smtClean="0"/>
          </a:br>
          <a:r>
            <a:rPr lang="ru-RU" sz="1800" cap="none" dirty="0" smtClean="0"/>
            <a:t>-учёт этнокультурной и социальной ситуации развития детей</a:t>
          </a:r>
          <a:endParaRPr lang="ru-RU" sz="1800" dirty="0"/>
        </a:p>
      </dgm:t>
    </dgm:pt>
    <dgm:pt modelId="{324A9B01-5CD5-4FB9-B421-A6D624B07D1B}" type="parTrans" cxnId="{9F9543CD-B64D-4A3E-B018-73123C167E1A}">
      <dgm:prSet/>
      <dgm:spPr/>
      <dgm:t>
        <a:bodyPr/>
        <a:lstStyle/>
        <a:p>
          <a:endParaRPr lang="ru-RU"/>
        </a:p>
      </dgm:t>
    </dgm:pt>
    <dgm:pt modelId="{64B54AE7-75D9-4925-A554-D134EAEA8458}" type="sibTrans" cxnId="{9F9543CD-B64D-4A3E-B018-73123C167E1A}">
      <dgm:prSet/>
      <dgm:spPr/>
      <dgm:t>
        <a:bodyPr/>
        <a:lstStyle/>
        <a:p>
          <a:endParaRPr lang="ru-RU"/>
        </a:p>
      </dgm:t>
    </dgm:pt>
    <dgm:pt modelId="{55818556-2148-4A47-B253-6613D2DBE3B0}" type="pres">
      <dgm:prSet presAssocID="{5D008E47-7E86-4BE2-B7AC-5B6845825C7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0825B2-CEE0-4DC6-AF28-816E9E024C17}" type="pres">
      <dgm:prSet presAssocID="{AAC1FEB2-7662-45D3-96D0-E9EB7CB0BDBE}" presName="parentLin" presStyleCnt="0"/>
      <dgm:spPr/>
    </dgm:pt>
    <dgm:pt modelId="{B55C162B-2A01-49D9-A138-DCF5AF4D091F}" type="pres">
      <dgm:prSet presAssocID="{AAC1FEB2-7662-45D3-96D0-E9EB7CB0BDB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7D202F9-525E-473D-885D-162979D4CF8C}" type="pres">
      <dgm:prSet presAssocID="{AAC1FEB2-7662-45D3-96D0-E9EB7CB0BDBE}" presName="parentText" presStyleLbl="node1" presStyleIdx="0" presStyleCnt="3" custScaleX="142857" custScaleY="50494" custLinFactNeighborX="-34780" custLinFactNeighborY="173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5B39D3-6BF7-4E0F-9988-B7E082F7E932}" type="pres">
      <dgm:prSet presAssocID="{AAC1FEB2-7662-45D3-96D0-E9EB7CB0BDBE}" presName="negativeSpace" presStyleCnt="0"/>
      <dgm:spPr/>
    </dgm:pt>
    <dgm:pt modelId="{671B962B-F7F9-4B68-917C-E49B3C655D38}" type="pres">
      <dgm:prSet presAssocID="{AAC1FEB2-7662-45D3-96D0-E9EB7CB0BDBE}" presName="childText" presStyleLbl="conFgAcc1" presStyleIdx="0" presStyleCnt="3" custScaleY="70090" custLinFactY="18567" custLinFactNeighborX="1789" custLinFactNeighborY="100000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623AB5DF-B5DF-4493-82A9-34649A3E69D6}" type="pres">
      <dgm:prSet presAssocID="{7872E818-D7FF-447E-B235-3C872868882B}" presName="spaceBetweenRectangles" presStyleCnt="0"/>
      <dgm:spPr/>
    </dgm:pt>
    <dgm:pt modelId="{79C4AF5A-97E2-49DE-AB31-BF80975B01F2}" type="pres">
      <dgm:prSet presAssocID="{6FB6C9D3-BCEA-4ED7-82AD-31336057E4D5}" presName="parentLin" presStyleCnt="0"/>
      <dgm:spPr/>
    </dgm:pt>
    <dgm:pt modelId="{C5CA38DF-F84F-4558-9949-A0793A5D2D53}" type="pres">
      <dgm:prSet presAssocID="{6FB6C9D3-BCEA-4ED7-82AD-31336057E4D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D4BA62F-E91C-4483-B405-2C1A9D953377}" type="pres">
      <dgm:prSet presAssocID="{6FB6C9D3-BCEA-4ED7-82AD-31336057E4D5}" presName="parentText" presStyleLbl="node1" presStyleIdx="1" presStyleCnt="3" custScaleX="148335" custScaleY="141361" custLinFactNeighborX="-52054" custLinFactNeighborY="96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49F0A3-7C3C-4AA1-A950-EF9F54E41BB1}" type="pres">
      <dgm:prSet presAssocID="{6FB6C9D3-BCEA-4ED7-82AD-31336057E4D5}" presName="negativeSpace" presStyleCnt="0"/>
      <dgm:spPr/>
    </dgm:pt>
    <dgm:pt modelId="{D0ABBD43-AC91-47FF-ADB7-3D62A3949E3A}" type="pres">
      <dgm:prSet presAssocID="{6FB6C9D3-BCEA-4ED7-82AD-31336057E4D5}" presName="childText" presStyleLbl="conFgAcc1" presStyleIdx="1" presStyleCnt="3" custScaleY="57678" custLinFactNeighborX="-185" custLinFactNeighborY="68744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A8D5CEBD-049D-4F84-A999-CBE5DD0DF9E7}" type="pres">
      <dgm:prSet presAssocID="{E18824CD-9B6F-405A-8D32-0AEB1926E8B1}" presName="spaceBetweenRectangles" presStyleCnt="0"/>
      <dgm:spPr/>
    </dgm:pt>
    <dgm:pt modelId="{822AA058-87A0-4D25-BEC0-E8E62EB454D1}" type="pres">
      <dgm:prSet presAssocID="{38CFE375-62CE-4E90-8549-FDA3FC44FE82}" presName="parentLin" presStyleCnt="0"/>
      <dgm:spPr/>
    </dgm:pt>
    <dgm:pt modelId="{B1DD2D6A-00B0-47AA-B27B-60EB38AB9AF5}" type="pres">
      <dgm:prSet presAssocID="{38CFE375-62CE-4E90-8549-FDA3FC44FE82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0E6056A-70C5-4570-A6F9-1A898F89AFF8}" type="pres">
      <dgm:prSet presAssocID="{38CFE375-62CE-4E90-8549-FDA3FC44FE82}" presName="parentText" presStyleLbl="node1" presStyleIdx="2" presStyleCnt="3" custScaleX="613542" custScaleY="112849" custLinFactNeighborX="-35494" custLinFactNeighborY="72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1F83E-0F1D-4859-A998-4BE0E8695CA9}" type="pres">
      <dgm:prSet presAssocID="{38CFE375-62CE-4E90-8549-FDA3FC44FE82}" presName="negativeSpace" presStyleCnt="0"/>
      <dgm:spPr/>
    </dgm:pt>
    <dgm:pt modelId="{BEC1F641-B6C3-4392-A61A-CE715F8BCAD6}" type="pres">
      <dgm:prSet presAssocID="{38CFE375-62CE-4E90-8549-FDA3FC44FE82}" presName="childText" presStyleLbl="conFgAcc1" presStyleIdx="2" presStyleCnt="3" custLinFactNeighborX="1789" custLinFactNeighborY="-3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9DF01-3959-4B6F-B570-5D487D1E5C71}" type="presOf" srcId="{AAC1FEB2-7662-45D3-96D0-E9EB7CB0BDBE}" destId="{67D202F9-525E-473D-885D-162979D4CF8C}" srcOrd="1" destOrd="0" presId="urn:microsoft.com/office/officeart/2005/8/layout/list1"/>
    <dgm:cxn modelId="{BACF8E00-CF12-4F76-AE61-B2BAAB6E0D8B}" type="presOf" srcId="{6FB6C9D3-BCEA-4ED7-82AD-31336057E4D5}" destId="{C5CA38DF-F84F-4558-9949-A0793A5D2D53}" srcOrd="0" destOrd="0" presId="urn:microsoft.com/office/officeart/2005/8/layout/list1"/>
    <dgm:cxn modelId="{A351C1C7-FD38-4BA1-9552-FFA394CD549E}" type="presOf" srcId="{04628429-4CBB-4786-B40E-F3B3A4992FA8}" destId="{BEC1F641-B6C3-4392-A61A-CE715F8BCAD6}" srcOrd="0" destOrd="0" presId="urn:microsoft.com/office/officeart/2005/8/layout/list1"/>
    <dgm:cxn modelId="{C744AF79-9199-4E4A-87CD-7ADD77EF624B}" type="presOf" srcId="{38CFE375-62CE-4E90-8549-FDA3FC44FE82}" destId="{B1DD2D6A-00B0-47AA-B27B-60EB38AB9AF5}" srcOrd="0" destOrd="0" presId="urn:microsoft.com/office/officeart/2005/8/layout/list1"/>
    <dgm:cxn modelId="{A3C0A8DF-A867-48C8-9701-10EC55552CFB}" type="presOf" srcId="{5D008E47-7E86-4BE2-B7AC-5B6845825C76}" destId="{55818556-2148-4A47-B253-6613D2DBE3B0}" srcOrd="0" destOrd="0" presId="urn:microsoft.com/office/officeart/2005/8/layout/list1"/>
    <dgm:cxn modelId="{5CFBE34C-EA2D-4A54-A152-B1D81A2FB6A0}" srcId="{5D008E47-7E86-4BE2-B7AC-5B6845825C76}" destId="{38CFE375-62CE-4E90-8549-FDA3FC44FE82}" srcOrd="2" destOrd="0" parTransId="{B53C2191-1001-4621-B83A-FBA8163F01F1}" sibTransId="{6322A80F-4371-4097-B8CB-5D187C61FC6B}"/>
    <dgm:cxn modelId="{CCC1FF74-C686-4B44-8032-37CFF9B32453}" srcId="{5D008E47-7E86-4BE2-B7AC-5B6845825C76}" destId="{6FB6C9D3-BCEA-4ED7-82AD-31336057E4D5}" srcOrd="1" destOrd="0" parTransId="{4907C790-772D-4ACF-8260-1225AA0A9901}" sibTransId="{E18824CD-9B6F-405A-8D32-0AEB1926E8B1}"/>
    <dgm:cxn modelId="{E6976DEC-9822-4D93-B6A9-F317429C3F87}" type="presOf" srcId="{38CFE375-62CE-4E90-8549-FDA3FC44FE82}" destId="{60E6056A-70C5-4570-A6F9-1A898F89AFF8}" srcOrd="1" destOrd="0" presId="urn:microsoft.com/office/officeart/2005/8/layout/list1"/>
    <dgm:cxn modelId="{511C1327-17C3-4E88-8164-27E8EE3CA35D}" srcId="{5D008E47-7E86-4BE2-B7AC-5B6845825C76}" destId="{AAC1FEB2-7662-45D3-96D0-E9EB7CB0BDBE}" srcOrd="0" destOrd="0" parTransId="{957D9A39-2292-4F8D-A4F0-F0DB5B4D4415}" sibTransId="{7872E818-D7FF-447E-B235-3C872868882B}"/>
    <dgm:cxn modelId="{BC309EE3-C16F-4EEA-9DF9-9B885D943765}" type="presOf" srcId="{AAC1FEB2-7662-45D3-96D0-E9EB7CB0BDBE}" destId="{B55C162B-2A01-49D9-A138-DCF5AF4D091F}" srcOrd="0" destOrd="0" presId="urn:microsoft.com/office/officeart/2005/8/layout/list1"/>
    <dgm:cxn modelId="{9F9543CD-B64D-4A3E-B018-73123C167E1A}" srcId="{38CFE375-62CE-4E90-8549-FDA3FC44FE82}" destId="{04628429-4CBB-4786-B40E-F3B3A4992FA8}" srcOrd="0" destOrd="0" parTransId="{324A9B01-5CD5-4FB9-B421-A6D624B07D1B}" sibTransId="{64B54AE7-75D9-4925-A554-D134EAEA8458}"/>
    <dgm:cxn modelId="{3262CC44-F0F3-43D0-AF11-49F9F02690B4}" type="presOf" srcId="{6FB6C9D3-BCEA-4ED7-82AD-31336057E4D5}" destId="{CD4BA62F-E91C-4483-B405-2C1A9D953377}" srcOrd="1" destOrd="0" presId="urn:microsoft.com/office/officeart/2005/8/layout/list1"/>
    <dgm:cxn modelId="{4139EC8F-BE24-421C-BC35-8814C7CDCF68}" type="presParOf" srcId="{55818556-2148-4A47-B253-6613D2DBE3B0}" destId="{820825B2-CEE0-4DC6-AF28-816E9E024C17}" srcOrd="0" destOrd="0" presId="urn:microsoft.com/office/officeart/2005/8/layout/list1"/>
    <dgm:cxn modelId="{A112C453-6287-4916-8CD5-C7785D8F0747}" type="presParOf" srcId="{820825B2-CEE0-4DC6-AF28-816E9E024C17}" destId="{B55C162B-2A01-49D9-A138-DCF5AF4D091F}" srcOrd="0" destOrd="0" presId="urn:microsoft.com/office/officeart/2005/8/layout/list1"/>
    <dgm:cxn modelId="{3E634494-A898-4528-B6B8-F29E4B181FBC}" type="presParOf" srcId="{820825B2-CEE0-4DC6-AF28-816E9E024C17}" destId="{67D202F9-525E-473D-885D-162979D4CF8C}" srcOrd="1" destOrd="0" presId="urn:microsoft.com/office/officeart/2005/8/layout/list1"/>
    <dgm:cxn modelId="{B18FACB9-415F-477E-8AC4-A1554F0D9880}" type="presParOf" srcId="{55818556-2148-4A47-B253-6613D2DBE3B0}" destId="{275B39D3-6BF7-4E0F-9988-B7E082F7E932}" srcOrd="1" destOrd="0" presId="urn:microsoft.com/office/officeart/2005/8/layout/list1"/>
    <dgm:cxn modelId="{E8ADBE17-5E72-4A08-A066-53DE012E93A2}" type="presParOf" srcId="{55818556-2148-4A47-B253-6613D2DBE3B0}" destId="{671B962B-F7F9-4B68-917C-E49B3C655D38}" srcOrd="2" destOrd="0" presId="urn:microsoft.com/office/officeart/2005/8/layout/list1"/>
    <dgm:cxn modelId="{F8C63D19-BFE9-44D8-A642-CBEBBD6DD69B}" type="presParOf" srcId="{55818556-2148-4A47-B253-6613D2DBE3B0}" destId="{623AB5DF-B5DF-4493-82A9-34649A3E69D6}" srcOrd="3" destOrd="0" presId="urn:microsoft.com/office/officeart/2005/8/layout/list1"/>
    <dgm:cxn modelId="{24F2AA06-D11D-468D-83F7-8D39E64BE126}" type="presParOf" srcId="{55818556-2148-4A47-B253-6613D2DBE3B0}" destId="{79C4AF5A-97E2-49DE-AB31-BF80975B01F2}" srcOrd="4" destOrd="0" presId="urn:microsoft.com/office/officeart/2005/8/layout/list1"/>
    <dgm:cxn modelId="{63C8CE9D-51F8-4ABA-A720-E7CB7EC3E66E}" type="presParOf" srcId="{79C4AF5A-97E2-49DE-AB31-BF80975B01F2}" destId="{C5CA38DF-F84F-4558-9949-A0793A5D2D53}" srcOrd="0" destOrd="0" presId="urn:microsoft.com/office/officeart/2005/8/layout/list1"/>
    <dgm:cxn modelId="{F0EBE4C0-23BC-4CD0-B684-4351C67620D0}" type="presParOf" srcId="{79C4AF5A-97E2-49DE-AB31-BF80975B01F2}" destId="{CD4BA62F-E91C-4483-B405-2C1A9D953377}" srcOrd="1" destOrd="0" presId="urn:microsoft.com/office/officeart/2005/8/layout/list1"/>
    <dgm:cxn modelId="{E447246E-514B-4DE8-A6D0-12FEAB3C012F}" type="presParOf" srcId="{55818556-2148-4A47-B253-6613D2DBE3B0}" destId="{0649F0A3-7C3C-4AA1-A950-EF9F54E41BB1}" srcOrd="5" destOrd="0" presId="urn:microsoft.com/office/officeart/2005/8/layout/list1"/>
    <dgm:cxn modelId="{B2EB8F82-D148-46CD-9174-E94424259D49}" type="presParOf" srcId="{55818556-2148-4A47-B253-6613D2DBE3B0}" destId="{D0ABBD43-AC91-47FF-ADB7-3D62A3949E3A}" srcOrd="6" destOrd="0" presId="urn:microsoft.com/office/officeart/2005/8/layout/list1"/>
    <dgm:cxn modelId="{6B3A9B62-85CC-4CC0-A13F-175D0B923E34}" type="presParOf" srcId="{55818556-2148-4A47-B253-6613D2DBE3B0}" destId="{A8D5CEBD-049D-4F84-A999-CBE5DD0DF9E7}" srcOrd="7" destOrd="0" presId="urn:microsoft.com/office/officeart/2005/8/layout/list1"/>
    <dgm:cxn modelId="{100AD031-C9CF-4842-BF76-3906786BD6AE}" type="presParOf" srcId="{55818556-2148-4A47-B253-6613D2DBE3B0}" destId="{822AA058-87A0-4D25-BEC0-E8E62EB454D1}" srcOrd="8" destOrd="0" presId="urn:microsoft.com/office/officeart/2005/8/layout/list1"/>
    <dgm:cxn modelId="{759BD6AC-3A5F-4CCC-A9E3-4C3EB5DAE127}" type="presParOf" srcId="{822AA058-87A0-4D25-BEC0-E8E62EB454D1}" destId="{B1DD2D6A-00B0-47AA-B27B-60EB38AB9AF5}" srcOrd="0" destOrd="0" presId="urn:microsoft.com/office/officeart/2005/8/layout/list1"/>
    <dgm:cxn modelId="{4333CF68-07DF-4560-871A-44D5B44AC31E}" type="presParOf" srcId="{822AA058-87A0-4D25-BEC0-E8E62EB454D1}" destId="{60E6056A-70C5-4570-A6F9-1A898F89AFF8}" srcOrd="1" destOrd="0" presId="urn:microsoft.com/office/officeart/2005/8/layout/list1"/>
    <dgm:cxn modelId="{C3C92398-8352-43A1-BDFC-6083EB20FA2A}" type="presParOf" srcId="{55818556-2148-4A47-B253-6613D2DBE3B0}" destId="{DA41F83E-0F1D-4859-A998-4BE0E8695CA9}" srcOrd="9" destOrd="0" presId="urn:microsoft.com/office/officeart/2005/8/layout/list1"/>
    <dgm:cxn modelId="{09C9B29D-C1AB-442B-839F-EFFEAEB272FA}" type="presParOf" srcId="{55818556-2148-4A47-B253-6613D2DBE3B0}" destId="{BEC1F641-B6C3-4392-A61A-CE715F8BCAD6}" srcOrd="10" destOrd="0" presId="urn:microsoft.com/office/officeart/2005/8/layout/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776241-D08C-4632-BA54-9F414731C5E1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8500E5-944F-43A4-9A49-55F9A7C0C460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400" cap="none" dirty="0" smtClean="0">
              <a:solidFill>
                <a:schemeClr val="tx1"/>
              </a:solidFill>
              <a:effectLst/>
            </a:rPr>
            <a:t>Конкретное  содержание  данных  образовательных  областей  зависит  от  возраста детей и должно реализовываться в определённых  видах деятельности: </a:t>
          </a:r>
          <a:endParaRPr lang="ru-RU" sz="2400" dirty="0">
            <a:solidFill>
              <a:schemeClr val="tx1"/>
            </a:solidFill>
          </a:endParaRPr>
        </a:p>
      </dgm:t>
    </dgm:pt>
    <dgm:pt modelId="{BE73DC19-9012-4989-A1E5-3025AA2E269C}" type="parTrans" cxnId="{4FEFEA15-5C0F-41B2-856F-8B99DEBC4C35}">
      <dgm:prSet/>
      <dgm:spPr/>
      <dgm:t>
        <a:bodyPr/>
        <a:lstStyle/>
        <a:p>
          <a:endParaRPr lang="ru-RU"/>
        </a:p>
      </dgm:t>
    </dgm:pt>
    <dgm:pt modelId="{5973059F-9AB6-4459-873F-B5980927F5D5}" type="sibTrans" cxnId="{4FEFEA15-5C0F-41B2-856F-8B99DEBC4C35}">
      <dgm:prSet/>
      <dgm:spPr/>
      <dgm:t>
        <a:bodyPr/>
        <a:lstStyle/>
        <a:p>
          <a:endParaRPr lang="ru-RU"/>
        </a:p>
      </dgm:t>
    </dgm:pt>
    <dgm:pt modelId="{FA55FB7F-F9E4-4C34-8424-1FB1258D9995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600" cap="none" dirty="0" smtClean="0">
              <a:effectLst/>
            </a:rPr>
            <a:t>-в раннем возрасте это предметная деятельность и игры с составными и динамическими игрушками; экспериментирование с материалами и веществами (песок, вода, тесто и пр.), общение с взрослым и совместные	игры  со  сверстниками под руководством взрослого, самообслуживание и действия с бытовыми предметами-орудиями (ложка, совок, лопатка и пр.),  восприятие  смысла  музыки,  сказок,  стихов,  рассматривание  картинок,  двигательная активность;</a:t>
          </a:r>
          <a:endParaRPr lang="ru-RU" sz="1600" dirty="0"/>
        </a:p>
      </dgm:t>
    </dgm:pt>
    <dgm:pt modelId="{FC02286D-EE0D-4E82-BE74-0A1F6AF85FF0}" type="parTrans" cxnId="{900DDD15-C240-4085-B5EC-9A5360C57961}">
      <dgm:prSet/>
      <dgm:spPr/>
      <dgm:t>
        <a:bodyPr/>
        <a:lstStyle/>
        <a:p>
          <a:endParaRPr lang="ru-RU"/>
        </a:p>
      </dgm:t>
    </dgm:pt>
    <dgm:pt modelId="{D4135EFD-B7C6-4130-B808-3F46C97476AD}" type="sibTrans" cxnId="{900DDD15-C240-4085-B5EC-9A5360C57961}">
      <dgm:prSet/>
      <dgm:spPr/>
      <dgm:t>
        <a:bodyPr/>
        <a:lstStyle/>
        <a:p>
          <a:endParaRPr lang="ru-RU"/>
        </a:p>
      </dgm:t>
    </dgm:pt>
    <dgm:pt modelId="{A2354CA3-8F99-433B-A38C-6E5B835821A5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600" cap="none" dirty="0" smtClean="0">
              <a:effectLst/>
            </a:rPr>
            <a:t>-для детей дошкольного возраста это игровая, включая сюжетно-ролевую игру как ведущую деятельность детей дошкольного возраста, а также игру с правилами и другие виды игры, коммуникативная (общение и взаимодействие со взрослыми и сверстниками), познавательно- исследовательская (исследования объектов окружающего мира и экспериментирования с ними), восприятие художественной литературы и фольклора, самообслуживание и элементарный бытовой труд (в помещении и на улице), конструирование из разного материала, включая конструкторы, модули, бумагу, природный и иной материал, изобразительная (рисования, лепки, аппликации), 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 и двигательная (овладение основными движениями) формы активности ребенка.</a:t>
          </a:r>
          <a:endParaRPr lang="ru-RU" sz="1600" dirty="0"/>
        </a:p>
      </dgm:t>
    </dgm:pt>
    <dgm:pt modelId="{DEEC488A-FCA2-4AA6-963C-520D23B75570}" type="parTrans" cxnId="{92C14AD4-2E09-403E-BA62-CC7DF5E7F893}">
      <dgm:prSet/>
      <dgm:spPr/>
      <dgm:t>
        <a:bodyPr/>
        <a:lstStyle/>
        <a:p>
          <a:endParaRPr lang="ru-RU"/>
        </a:p>
      </dgm:t>
    </dgm:pt>
    <dgm:pt modelId="{32697F7C-5295-46F0-AF29-3B3123D0E4D1}" type="sibTrans" cxnId="{92C14AD4-2E09-403E-BA62-CC7DF5E7F893}">
      <dgm:prSet/>
      <dgm:spPr/>
      <dgm:t>
        <a:bodyPr/>
        <a:lstStyle/>
        <a:p>
          <a:endParaRPr lang="ru-RU"/>
        </a:p>
      </dgm:t>
    </dgm:pt>
    <dgm:pt modelId="{1E17A12C-9204-4646-8C9D-9BF481063025}" type="pres">
      <dgm:prSet presAssocID="{6F776241-D08C-4632-BA54-9F414731C5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CA5FAC-CCC5-4658-B3BE-1A30C4E526DE}" type="pres">
      <dgm:prSet presAssocID="{3E8500E5-944F-43A4-9A49-55F9A7C0C460}" presName="linNode" presStyleCnt="0"/>
      <dgm:spPr/>
    </dgm:pt>
    <dgm:pt modelId="{8D89C997-503B-4F7C-91EA-01F15C201438}" type="pres">
      <dgm:prSet presAssocID="{3E8500E5-944F-43A4-9A49-55F9A7C0C460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A2668-4A3F-413A-AC46-1D5053FF02F4}" type="pres">
      <dgm:prSet presAssocID="{3E8500E5-944F-43A4-9A49-55F9A7C0C460}" presName="descendantText" presStyleLbl="alignAccFollowNode1" presStyleIdx="0" presStyleCnt="1" custScaleY="119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3D7F7E-F09D-4928-A73E-9C0E37F0834A}" type="presOf" srcId="{A2354CA3-8F99-433B-A38C-6E5B835821A5}" destId="{98DA2668-4A3F-413A-AC46-1D5053FF02F4}" srcOrd="0" destOrd="1" presId="urn:microsoft.com/office/officeart/2005/8/layout/vList5"/>
    <dgm:cxn modelId="{DCA5A112-660F-407A-A43C-35DD9871981C}" type="presOf" srcId="{3E8500E5-944F-43A4-9A49-55F9A7C0C460}" destId="{8D89C997-503B-4F7C-91EA-01F15C201438}" srcOrd="0" destOrd="0" presId="urn:microsoft.com/office/officeart/2005/8/layout/vList5"/>
    <dgm:cxn modelId="{4FEFEA15-5C0F-41B2-856F-8B99DEBC4C35}" srcId="{6F776241-D08C-4632-BA54-9F414731C5E1}" destId="{3E8500E5-944F-43A4-9A49-55F9A7C0C460}" srcOrd="0" destOrd="0" parTransId="{BE73DC19-9012-4989-A1E5-3025AA2E269C}" sibTransId="{5973059F-9AB6-4459-873F-B5980927F5D5}"/>
    <dgm:cxn modelId="{912B1447-D074-448E-A023-DC77D1867BB4}" type="presOf" srcId="{FA55FB7F-F9E4-4C34-8424-1FB1258D9995}" destId="{98DA2668-4A3F-413A-AC46-1D5053FF02F4}" srcOrd="0" destOrd="0" presId="urn:microsoft.com/office/officeart/2005/8/layout/vList5"/>
    <dgm:cxn modelId="{2A7A9B95-AF23-44B4-A222-665872A1CB53}" type="presOf" srcId="{6F776241-D08C-4632-BA54-9F414731C5E1}" destId="{1E17A12C-9204-4646-8C9D-9BF481063025}" srcOrd="0" destOrd="0" presId="urn:microsoft.com/office/officeart/2005/8/layout/vList5"/>
    <dgm:cxn modelId="{92C14AD4-2E09-403E-BA62-CC7DF5E7F893}" srcId="{3E8500E5-944F-43A4-9A49-55F9A7C0C460}" destId="{A2354CA3-8F99-433B-A38C-6E5B835821A5}" srcOrd="1" destOrd="0" parTransId="{DEEC488A-FCA2-4AA6-963C-520D23B75570}" sibTransId="{32697F7C-5295-46F0-AF29-3B3123D0E4D1}"/>
    <dgm:cxn modelId="{900DDD15-C240-4085-B5EC-9A5360C57961}" srcId="{3E8500E5-944F-43A4-9A49-55F9A7C0C460}" destId="{FA55FB7F-F9E4-4C34-8424-1FB1258D9995}" srcOrd="0" destOrd="0" parTransId="{FC02286D-EE0D-4E82-BE74-0A1F6AF85FF0}" sibTransId="{D4135EFD-B7C6-4130-B808-3F46C97476AD}"/>
    <dgm:cxn modelId="{8D9C5C54-C47D-47FF-9F83-030216FC5735}" type="presParOf" srcId="{1E17A12C-9204-4646-8C9D-9BF481063025}" destId="{B1CA5FAC-CCC5-4658-B3BE-1A30C4E526DE}" srcOrd="0" destOrd="0" presId="urn:microsoft.com/office/officeart/2005/8/layout/vList5"/>
    <dgm:cxn modelId="{172A9462-2195-4311-BCF2-B2530777620D}" type="presParOf" srcId="{B1CA5FAC-CCC5-4658-B3BE-1A30C4E526DE}" destId="{8D89C997-503B-4F7C-91EA-01F15C201438}" srcOrd="0" destOrd="0" presId="urn:microsoft.com/office/officeart/2005/8/layout/vList5"/>
    <dgm:cxn modelId="{F6A88F91-458D-4FAB-AE91-34474D5B53D0}" type="presParOf" srcId="{B1CA5FAC-CCC5-4658-B3BE-1A30C4E526DE}" destId="{98DA2668-4A3F-413A-AC46-1D5053FF02F4}" srcOrd="1" destOrd="0" presId="urn:microsoft.com/office/officeart/2005/8/layout/vList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C687B7B-197A-4030-904B-7F26D27DA3C1}" type="doc">
      <dgm:prSet loTypeId="urn:microsoft.com/office/officeart/2005/8/layout/hierarchy3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224555-E0D9-4ADF-9D53-3CF63674E635}">
      <dgm:prSet phldrT="[Текст]" custT="1"/>
      <dgm:spPr>
        <a:solidFill>
          <a:srgbClr val="CCFFCC"/>
        </a:solidFill>
      </dgm:spPr>
      <dgm:t>
        <a:bodyPr/>
        <a:lstStyle/>
        <a:p>
          <a:pPr algn="l"/>
          <a:endParaRPr lang="ru-RU" sz="2400" b="1" i="0" cap="none" dirty="0" smtClean="0">
            <a:solidFill>
              <a:schemeClr val="tx1"/>
            </a:solidFill>
          </a:endParaRPr>
        </a:p>
        <a:p>
          <a:pPr algn="l"/>
          <a:r>
            <a:rPr lang="ru-RU" sz="2800" b="1" i="0" cap="none" dirty="0" smtClean="0">
              <a:solidFill>
                <a:schemeClr val="tx1"/>
              </a:solidFill>
            </a:rPr>
            <a:t>Вариативная часть </a:t>
          </a:r>
          <a:r>
            <a:rPr lang="ru-RU" sz="2800" cap="none" dirty="0" smtClean="0">
              <a:solidFill>
                <a:schemeClr val="tx1"/>
              </a:solidFill>
            </a:rPr>
            <a:t>учитывает образовательные потребности и интересы воспитанников,</a:t>
          </a:r>
          <a:r>
            <a:rPr lang="ru-RU" sz="2800" b="1" i="1" cap="none" dirty="0" smtClean="0">
              <a:solidFill>
                <a:schemeClr val="tx1"/>
              </a:solidFill>
            </a:rPr>
            <a:t> </a:t>
          </a:r>
          <a:r>
            <a:rPr lang="ru-RU" sz="2800" cap="none" dirty="0" smtClean="0">
              <a:solidFill>
                <a:schemeClr val="tx1"/>
              </a:solidFill>
            </a:rPr>
            <a:t>членов их семей и педагогов.</a:t>
          </a:r>
          <a:br>
            <a:rPr lang="ru-RU" sz="2800" cap="none" dirty="0" smtClean="0">
              <a:solidFill>
                <a:schemeClr val="tx1"/>
              </a:solidFill>
            </a:rPr>
          </a:br>
          <a:r>
            <a:rPr lang="ru-RU" sz="2800" i="1" cap="none" dirty="0" smtClean="0">
              <a:solidFill>
                <a:schemeClr val="tx1"/>
              </a:solidFill>
            </a:rPr>
            <a:t> </a:t>
          </a:r>
          <a:r>
            <a:rPr lang="ru-RU" sz="2800" i="0" cap="none" dirty="0" smtClean="0">
              <a:solidFill>
                <a:schemeClr val="tx1"/>
              </a:solidFill>
            </a:rPr>
            <a:t>В вариативной части </a:t>
          </a:r>
          <a:r>
            <a:rPr lang="ru-RU" sz="2800" cap="none" dirty="0" smtClean="0">
              <a:solidFill>
                <a:schemeClr val="tx1"/>
              </a:solidFill>
            </a:rPr>
            <a:t>содержательного раздела представлено также взаимодействия педагогического коллектива с</a:t>
          </a:r>
          <a:r>
            <a:rPr lang="ru-RU" sz="2800" i="1" cap="none" dirty="0" smtClean="0">
              <a:solidFill>
                <a:schemeClr val="tx1"/>
              </a:solidFill>
            </a:rPr>
            <a:t> </a:t>
          </a:r>
          <a:r>
            <a:rPr lang="ru-RU" sz="2800" cap="none" dirty="0" smtClean="0">
              <a:solidFill>
                <a:schemeClr val="tx1"/>
              </a:solidFill>
            </a:rPr>
            <a:t>семьями воспитанников на основе социального партнерства.</a:t>
          </a:r>
        </a:p>
        <a:p>
          <a:pPr algn="l"/>
          <a:endParaRPr lang="ru-RU" sz="2400" dirty="0">
            <a:solidFill>
              <a:schemeClr val="tx1"/>
            </a:solidFill>
          </a:endParaRPr>
        </a:p>
      </dgm:t>
    </dgm:pt>
    <dgm:pt modelId="{36D9DA0A-410E-4FB4-B9FC-37CEDA193F64}" type="parTrans" cxnId="{A6A55DAD-D133-4239-B460-BA9A02566E27}">
      <dgm:prSet/>
      <dgm:spPr/>
      <dgm:t>
        <a:bodyPr/>
        <a:lstStyle/>
        <a:p>
          <a:endParaRPr lang="ru-RU"/>
        </a:p>
      </dgm:t>
    </dgm:pt>
    <dgm:pt modelId="{14835F78-BD9E-43C1-A4AF-6C0FD34FC5C6}" type="sibTrans" cxnId="{A6A55DAD-D133-4239-B460-BA9A02566E27}">
      <dgm:prSet/>
      <dgm:spPr/>
      <dgm:t>
        <a:bodyPr/>
        <a:lstStyle/>
        <a:p>
          <a:endParaRPr lang="ru-RU"/>
        </a:p>
      </dgm:t>
    </dgm:pt>
    <dgm:pt modelId="{F3F69FE4-29A5-44D2-BC05-9EC478DA5B75}" type="pres">
      <dgm:prSet presAssocID="{6C687B7B-197A-4030-904B-7F26D27DA3C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55666A8-D547-4DEA-83B2-57F30C567278}" type="pres">
      <dgm:prSet presAssocID="{6F224555-E0D9-4ADF-9D53-3CF63674E635}" presName="root" presStyleCnt="0"/>
      <dgm:spPr/>
    </dgm:pt>
    <dgm:pt modelId="{D49F5ABF-B528-40B0-88E1-CE32A800B0BF}" type="pres">
      <dgm:prSet presAssocID="{6F224555-E0D9-4ADF-9D53-3CF63674E635}" presName="rootComposite" presStyleCnt="0"/>
      <dgm:spPr/>
    </dgm:pt>
    <dgm:pt modelId="{0CED97CC-A910-4EAC-A71C-32B8D122437F}" type="pres">
      <dgm:prSet presAssocID="{6F224555-E0D9-4ADF-9D53-3CF63674E635}" presName="rootText" presStyleLbl="node1" presStyleIdx="0" presStyleCnt="1"/>
      <dgm:spPr/>
      <dgm:t>
        <a:bodyPr/>
        <a:lstStyle/>
        <a:p>
          <a:endParaRPr lang="ru-RU"/>
        </a:p>
      </dgm:t>
    </dgm:pt>
    <dgm:pt modelId="{557C7CAC-05D6-44E1-9D14-D936BD964D28}" type="pres">
      <dgm:prSet presAssocID="{6F224555-E0D9-4ADF-9D53-3CF63674E635}" presName="rootConnector" presStyleLbl="node1" presStyleIdx="0" presStyleCnt="1"/>
      <dgm:spPr/>
      <dgm:t>
        <a:bodyPr/>
        <a:lstStyle/>
        <a:p>
          <a:endParaRPr lang="ru-RU"/>
        </a:p>
      </dgm:t>
    </dgm:pt>
    <dgm:pt modelId="{4D333001-9D25-497B-9068-6E7EA426F8DE}" type="pres">
      <dgm:prSet presAssocID="{6F224555-E0D9-4ADF-9D53-3CF63674E635}" presName="childShape" presStyleCnt="0"/>
      <dgm:spPr/>
    </dgm:pt>
  </dgm:ptLst>
  <dgm:cxnLst>
    <dgm:cxn modelId="{A6A55DAD-D133-4239-B460-BA9A02566E27}" srcId="{6C687B7B-197A-4030-904B-7F26D27DA3C1}" destId="{6F224555-E0D9-4ADF-9D53-3CF63674E635}" srcOrd="0" destOrd="0" parTransId="{36D9DA0A-410E-4FB4-B9FC-37CEDA193F64}" sibTransId="{14835F78-BD9E-43C1-A4AF-6C0FD34FC5C6}"/>
    <dgm:cxn modelId="{6F0DA2E6-2B37-4CA4-B593-CD70A3086F78}" type="presOf" srcId="{6F224555-E0D9-4ADF-9D53-3CF63674E635}" destId="{557C7CAC-05D6-44E1-9D14-D936BD964D28}" srcOrd="1" destOrd="0" presId="urn:microsoft.com/office/officeart/2005/8/layout/hierarchy3"/>
    <dgm:cxn modelId="{EE3D6B95-608F-4DAE-B1F2-A0EE2AF4BBF7}" type="presOf" srcId="{6F224555-E0D9-4ADF-9D53-3CF63674E635}" destId="{0CED97CC-A910-4EAC-A71C-32B8D122437F}" srcOrd="0" destOrd="0" presId="urn:microsoft.com/office/officeart/2005/8/layout/hierarchy3"/>
    <dgm:cxn modelId="{53FA2B01-B621-4A08-AFC7-7E5F251EEB0F}" type="presOf" srcId="{6C687B7B-197A-4030-904B-7F26D27DA3C1}" destId="{F3F69FE4-29A5-44D2-BC05-9EC478DA5B75}" srcOrd="0" destOrd="0" presId="urn:microsoft.com/office/officeart/2005/8/layout/hierarchy3"/>
    <dgm:cxn modelId="{A5809B9E-2ED1-4626-8839-4D4CF9DC3AF5}" type="presParOf" srcId="{F3F69FE4-29A5-44D2-BC05-9EC478DA5B75}" destId="{C55666A8-D547-4DEA-83B2-57F30C567278}" srcOrd="0" destOrd="0" presId="urn:microsoft.com/office/officeart/2005/8/layout/hierarchy3"/>
    <dgm:cxn modelId="{B7AC1EAC-712D-49DC-BF68-C8ABAAA3E16D}" type="presParOf" srcId="{C55666A8-D547-4DEA-83B2-57F30C567278}" destId="{D49F5ABF-B528-40B0-88E1-CE32A800B0BF}" srcOrd="0" destOrd="0" presId="urn:microsoft.com/office/officeart/2005/8/layout/hierarchy3"/>
    <dgm:cxn modelId="{2455EA0C-A1A5-49AF-BAED-186ABA041718}" type="presParOf" srcId="{D49F5ABF-B528-40B0-88E1-CE32A800B0BF}" destId="{0CED97CC-A910-4EAC-A71C-32B8D122437F}" srcOrd="0" destOrd="0" presId="urn:microsoft.com/office/officeart/2005/8/layout/hierarchy3"/>
    <dgm:cxn modelId="{A5AE1AB0-0E8B-48CD-8161-01B8697DEA65}" type="presParOf" srcId="{D49F5ABF-B528-40B0-88E1-CE32A800B0BF}" destId="{557C7CAC-05D6-44E1-9D14-D936BD964D28}" srcOrd="1" destOrd="0" presId="urn:microsoft.com/office/officeart/2005/8/layout/hierarchy3"/>
    <dgm:cxn modelId="{9E5C19CC-527A-4068-91E8-AEB0A58365B6}" type="presParOf" srcId="{C55666A8-D547-4DEA-83B2-57F30C567278}" destId="{4D333001-9D25-497B-9068-6E7EA426F8DE}" srcOrd="1" destOrd="0" presId="urn:microsoft.com/office/officeart/2005/8/layout/hierarchy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3327807-7135-4BB8-B414-5CFA45BF6966}" type="doc">
      <dgm:prSet loTypeId="urn:microsoft.com/office/officeart/2005/8/layout/radial1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78F52D-8943-4ACA-A917-74E7FC364E4D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800" cap="none" dirty="0" smtClean="0">
              <a:solidFill>
                <a:schemeClr val="tx1"/>
              </a:solidFill>
              <a:effectLst/>
            </a:rPr>
            <a:t>Формы и активные методы сотрудничества с родителями:</a:t>
          </a:r>
          <a:endParaRPr lang="ru-RU" sz="1800" dirty="0">
            <a:solidFill>
              <a:schemeClr val="tx1"/>
            </a:solidFill>
          </a:endParaRPr>
        </a:p>
      </dgm:t>
    </dgm:pt>
    <dgm:pt modelId="{7000111D-66E7-4070-ACBF-59FA5E0AB478}" type="parTrans" cxnId="{1F88AB96-E406-493E-B141-3A14B7185D2B}">
      <dgm:prSet/>
      <dgm:spPr/>
      <dgm:t>
        <a:bodyPr/>
        <a:lstStyle/>
        <a:p>
          <a:endParaRPr lang="ru-RU"/>
        </a:p>
      </dgm:t>
    </dgm:pt>
    <dgm:pt modelId="{67A917A1-EC47-4799-862C-44DED31122CB}" type="sibTrans" cxnId="{1F88AB96-E406-493E-B141-3A14B7185D2B}">
      <dgm:prSet/>
      <dgm:spPr/>
      <dgm:t>
        <a:bodyPr/>
        <a:lstStyle/>
        <a:p>
          <a:endParaRPr lang="ru-RU"/>
        </a:p>
      </dgm:t>
    </dgm:pt>
    <dgm:pt modelId="{476820BA-CF81-4A11-B446-506235D4BA6D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1800" cap="none" dirty="0" smtClean="0">
              <a:solidFill>
                <a:schemeClr val="tx1"/>
              </a:solidFill>
              <a:effectLst/>
            </a:rPr>
            <a:t>Родительские собрания.</a:t>
          </a:r>
          <a:endParaRPr lang="ru-RU" sz="1800" dirty="0">
            <a:solidFill>
              <a:schemeClr val="tx1"/>
            </a:solidFill>
          </a:endParaRPr>
        </a:p>
      </dgm:t>
    </dgm:pt>
    <dgm:pt modelId="{C6811256-06A8-45C2-B7D7-54A281114857}" type="parTrans" cxnId="{468A02B4-5278-4ED4-BCC4-048D15AB8BC7}">
      <dgm:prSet/>
      <dgm:spPr/>
      <dgm:t>
        <a:bodyPr/>
        <a:lstStyle/>
        <a:p>
          <a:endParaRPr lang="ru-RU"/>
        </a:p>
      </dgm:t>
    </dgm:pt>
    <dgm:pt modelId="{CB34B4F5-B220-4430-ACDD-7160DAF46ACE}" type="sibTrans" cxnId="{468A02B4-5278-4ED4-BCC4-048D15AB8BC7}">
      <dgm:prSet/>
      <dgm:spPr/>
      <dgm:t>
        <a:bodyPr/>
        <a:lstStyle/>
        <a:p>
          <a:endParaRPr lang="ru-RU"/>
        </a:p>
      </dgm:t>
    </dgm:pt>
    <dgm:pt modelId="{814C4169-7EEA-4FBF-A6E3-AF7401550BF3}">
      <dgm:prSet phldrT="[Текст]" custT="1"/>
      <dgm:spPr>
        <a:solidFill>
          <a:srgbClr val="FF9900"/>
        </a:solidFill>
      </dgm:spPr>
      <dgm:t>
        <a:bodyPr/>
        <a:lstStyle/>
        <a:p>
          <a:r>
            <a:rPr lang="ru-RU" sz="1800" cap="none" dirty="0" smtClean="0">
              <a:solidFill>
                <a:schemeClr val="tx1"/>
              </a:solidFill>
              <a:effectLst/>
            </a:rPr>
            <a:t>Консультации</a:t>
          </a:r>
          <a:endParaRPr lang="ru-RU" sz="1800" dirty="0">
            <a:solidFill>
              <a:schemeClr val="tx1"/>
            </a:solidFill>
          </a:endParaRPr>
        </a:p>
      </dgm:t>
    </dgm:pt>
    <dgm:pt modelId="{B195F069-DA09-43C9-BCE6-88D8B7B24CEE}" type="parTrans" cxnId="{B7E1D10E-1732-4EA3-B089-B56C09979E5D}">
      <dgm:prSet/>
      <dgm:spPr/>
      <dgm:t>
        <a:bodyPr/>
        <a:lstStyle/>
        <a:p>
          <a:endParaRPr lang="ru-RU"/>
        </a:p>
      </dgm:t>
    </dgm:pt>
    <dgm:pt modelId="{2C479A30-C420-4A86-8CAE-696B56E50BEF}" type="sibTrans" cxnId="{B7E1D10E-1732-4EA3-B089-B56C09979E5D}">
      <dgm:prSet/>
      <dgm:spPr/>
      <dgm:t>
        <a:bodyPr/>
        <a:lstStyle/>
        <a:p>
          <a:endParaRPr lang="ru-RU"/>
        </a:p>
      </dgm:t>
    </dgm:pt>
    <dgm:pt modelId="{16C4CFBE-38D5-4547-85C9-D0E7DE1D734C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800" cap="none" dirty="0" smtClean="0">
              <a:solidFill>
                <a:schemeClr val="tx1"/>
              </a:solidFill>
              <a:effectLst/>
            </a:rPr>
            <a:t>Совместные праздники.</a:t>
          </a:r>
          <a:endParaRPr lang="ru-RU" sz="1800" dirty="0">
            <a:solidFill>
              <a:schemeClr val="tx1"/>
            </a:solidFill>
          </a:endParaRPr>
        </a:p>
      </dgm:t>
    </dgm:pt>
    <dgm:pt modelId="{80036E6C-6820-4120-95D6-3C23CC3BA965}" type="parTrans" cxnId="{2A3E8922-A48C-4568-BB03-7E9E68CAFABB}">
      <dgm:prSet/>
      <dgm:spPr/>
      <dgm:t>
        <a:bodyPr/>
        <a:lstStyle/>
        <a:p>
          <a:endParaRPr lang="ru-RU"/>
        </a:p>
      </dgm:t>
    </dgm:pt>
    <dgm:pt modelId="{67ECDA93-956C-44B9-A97A-4C66772F75C2}" type="sibTrans" cxnId="{2A3E8922-A48C-4568-BB03-7E9E68CAFABB}">
      <dgm:prSet/>
      <dgm:spPr/>
      <dgm:t>
        <a:bodyPr/>
        <a:lstStyle/>
        <a:p>
          <a:endParaRPr lang="ru-RU"/>
        </a:p>
      </dgm:t>
    </dgm:pt>
    <dgm:pt modelId="{C2FE5EEB-E7D8-43FF-A02E-A5529509600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800" cap="none" dirty="0" smtClean="0">
              <a:solidFill>
                <a:schemeClr val="tx1"/>
              </a:solidFill>
              <a:effectLst/>
            </a:rPr>
            <a:t>Семейные клубы.</a:t>
          </a:r>
          <a:endParaRPr lang="ru-RU" sz="1800" dirty="0">
            <a:solidFill>
              <a:schemeClr val="tx1"/>
            </a:solidFill>
          </a:endParaRPr>
        </a:p>
      </dgm:t>
    </dgm:pt>
    <dgm:pt modelId="{D7116FFE-2884-4AC1-9C0B-342D9F6CE40B}" type="parTrans" cxnId="{6127D49E-AD29-4C59-9218-291DEFACC375}">
      <dgm:prSet/>
      <dgm:spPr/>
      <dgm:t>
        <a:bodyPr/>
        <a:lstStyle/>
        <a:p>
          <a:endParaRPr lang="ru-RU"/>
        </a:p>
      </dgm:t>
    </dgm:pt>
    <dgm:pt modelId="{11A90F8D-F335-473C-BF38-35EB9F823A2D}" type="sibTrans" cxnId="{6127D49E-AD29-4C59-9218-291DEFACC375}">
      <dgm:prSet/>
      <dgm:spPr/>
      <dgm:t>
        <a:bodyPr/>
        <a:lstStyle/>
        <a:p>
          <a:endParaRPr lang="ru-RU"/>
        </a:p>
      </dgm:t>
    </dgm:pt>
    <dgm:pt modelId="{2925CE3C-D14E-4C6A-89C9-B36A8C028EAA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800" cap="none" dirty="0" smtClean="0">
              <a:solidFill>
                <a:schemeClr val="tx1"/>
              </a:solidFill>
              <a:effectLst/>
            </a:rPr>
            <a:t>Семейная гостиная.</a:t>
          </a:r>
          <a:endParaRPr lang="ru-RU" sz="1800" dirty="0">
            <a:solidFill>
              <a:schemeClr val="tx1"/>
            </a:solidFill>
          </a:endParaRPr>
        </a:p>
      </dgm:t>
    </dgm:pt>
    <dgm:pt modelId="{E8E728CC-A412-4F79-AC4F-4218DD991E24}" type="parTrans" cxnId="{0027F0E7-CB65-4942-B3D5-D685C7CDE10D}">
      <dgm:prSet/>
      <dgm:spPr/>
      <dgm:t>
        <a:bodyPr/>
        <a:lstStyle/>
        <a:p>
          <a:endParaRPr lang="ru-RU"/>
        </a:p>
      </dgm:t>
    </dgm:pt>
    <dgm:pt modelId="{E560399D-2B8C-4E5D-8250-7FB665731CCB}" type="sibTrans" cxnId="{0027F0E7-CB65-4942-B3D5-D685C7CDE10D}">
      <dgm:prSet/>
      <dgm:spPr/>
      <dgm:t>
        <a:bodyPr/>
        <a:lstStyle/>
        <a:p>
          <a:endParaRPr lang="ru-RU"/>
        </a:p>
      </dgm:t>
    </dgm:pt>
    <dgm:pt modelId="{4502E962-787B-4E0F-AB44-9ABC0FF6F724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cap="none" dirty="0" smtClean="0">
              <a:solidFill>
                <a:schemeClr val="tx1"/>
              </a:solidFill>
              <a:effectLst/>
            </a:rPr>
            <a:t>Беседы</a:t>
          </a:r>
          <a:endParaRPr lang="ru-RU" sz="1800" dirty="0">
            <a:solidFill>
              <a:schemeClr val="tx1"/>
            </a:solidFill>
          </a:endParaRPr>
        </a:p>
      </dgm:t>
    </dgm:pt>
    <dgm:pt modelId="{0FD66364-81A9-4CF6-BBE8-064D73B4CA67}" type="parTrans" cxnId="{D3271502-FE23-467B-81EC-6935D2148916}">
      <dgm:prSet/>
      <dgm:spPr/>
      <dgm:t>
        <a:bodyPr/>
        <a:lstStyle/>
        <a:p>
          <a:endParaRPr lang="ru-RU"/>
        </a:p>
      </dgm:t>
    </dgm:pt>
    <dgm:pt modelId="{01363386-E18F-45D1-98A4-40B97C02FFE7}" type="sibTrans" cxnId="{D3271502-FE23-467B-81EC-6935D2148916}">
      <dgm:prSet/>
      <dgm:spPr/>
      <dgm:t>
        <a:bodyPr/>
        <a:lstStyle/>
        <a:p>
          <a:endParaRPr lang="ru-RU"/>
        </a:p>
      </dgm:t>
    </dgm:pt>
    <dgm:pt modelId="{932A9255-2889-4B69-8A6A-02955FF0CC11}">
      <dgm:prSet phldrT="[Текст]" custT="1"/>
      <dgm:spPr>
        <a:solidFill>
          <a:srgbClr val="9999FF"/>
        </a:solidFill>
      </dgm:spPr>
      <dgm:t>
        <a:bodyPr/>
        <a:lstStyle/>
        <a:p>
          <a:r>
            <a:rPr lang="ru-RU" sz="1800" cap="none" dirty="0" smtClean="0">
              <a:solidFill>
                <a:schemeClr val="tx1"/>
              </a:solidFill>
              <a:effectLst/>
            </a:rPr>
            <a:t>Конкурсы.</a:t>
          </a:r>
          <a:endParaRPr lang="ru-RU" sz="1800" dirty="0">
            <a:solidFill>
              <a:schemeClr val="tx1"/>
            </a:solidFill>
          </a:endParaRPr>
        </a:p>
      </dgm:t>
    </dgm:pt>
    <dgm:pt modelId="{2794A901-F796-423D-9D8D-6D068841F3CD}" type="parTrans" cxnId="{799C0F12-DC75-4490-BE8E-C8B04AEFD5BB}">
      <dgm:prSet/>
      <dgm:spPr/>
      <dgm:t>
        <a:bodyPr/>
        <a:lstStyle/>
        <a:p>
          <a:endParaRPr lang="ru-RU"/>
        </a:p>
      </dgm:t>
    </dgm:pt>
    <dgm:pt modelId="{33C4B0E9-C366-41D8-9CC4-A92919477243}" type="sibTrans" cxnId="{799C0F12-DC75-4490-BE8E-C8B04AEFD5BB}">
      <dgm:prSet/>
      <dgm:spPr/>
      <dgm:t>
        <a:bodyPr/>
        <a:lstStyle/>
        <a:p>
          <a:endParaRPr lang="ru-RU"/>
        </a:p>
      </dgm:t>
    </dgm:pt>
    <dgm:pt modelId="{B0087F47-5780-4E37-B2AA-795927F62F42}">
      <dgm:prSet phldrT="[Текст]" custT="1"/>
      <dgm:spPr>
        <a:solidFill>
          <a:srgbClr val="66FF33"/>
        </a:solidFill>
      </dgm:spPr>
      <dgm:t>
        <a:bodyPr/>
        <a:lstStyle/>
        <a:p>
          <a:r>
            <a:rPr lang="ru-RU" sz="1800" cap="none" dirty="0" smtClean="0">
              <a:solidFill>
                <a:schemeClr val="tx1"/>
              </a:solidFill>
              <a:effectLst/>
            </a:rPr>
            <a:t>Оформление родительских уголков.</a:t>
          </a:r>
          <a:endParaRPr lang="ru-RU" sz="1800" dirty="0">
            <a:solidFill>
              <a:schemeClr val="tx1"/>
            </a:solidFill>
          </a:endParaRPr>
        </a:p>
      </dgm:t>
    </dgm:pt>
    <dgm:pt modelId="{D7320305-BFFF-4C6F-AAC6-93DAF7CBC8E5}" type="parTrans" cxnId="{80CC8FDA-F3CC-4069-B240-653AD191D15A}">
      <dgm:prSet/>
      <dgm:spPr/>
      <dgm:t>
        <a:bodyPr/>
        <a:lstStyle/>
        <a:p>
          <a:endParaRPr lang="ru-RU"/>
        </a:p>
      </dgm:t>
    </dgm:pt>
    <dgm:pt modelId="{524EE008-45D1-4165-85BD-0FDA255142EC}" type="sibTrans" cxnId="{80CC8FDA-F3CC-4069-B240-653AD191D15A}">
      <dgm:prSet/>
      <dgm:spPr/>
      <dgm:t>
        <a:bodyPr/>
        <a:lstStyle/>
        <a:p>
          <a:endParaRPr lang="ru-RU"/>
        </a:p>
      </dgm:t>
    </dgm:pt>
    <dgm:pt modelId="{19877FC5-C275-40B3-B343-8B3634B80473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800" cap="none" dirty="0" smtClean="0">
              <a:solidFill>
                <a:schemeClr val="tx1"/>
              </a:solidFill>
              <a:effectLst/>
            </a:rPr>
            <a:t>Анкетирование.</a:t>
          </a:r>
          <a:endParaRPr lang="ru-RU" sz="1800" dirty="0">
            <a:solidFill>
              <a:schemeClr val="tx1"/>
            </a:solidFill>
          </a:endParaRPr>
        </a:p>
      </dgm:t>
    </dgm:pt>
    <dgm:pt modelId="{DC114118-27F5-4E29-9BA9-BABB0285B357}" type="parTrans" cxnId="{F68A7FB4-5613-4E90-8BAA-3138E1B4FCF3}">
      <dgm:prSet/>
      <dgm:spPr/>
      <dgm:t>
        <a:bodyPr/>
        <a:lstStyle/>
        <a:p>
          <a:endParaRPr lang="ru-RU"/>
        </a:p>
      </dgm:t>
    </dgm:pt>
    <dgm:pt modelId="{E507A0B8-0008-44DF-A7BB-D34B6208EEF3}" type="sibTrans" cxnId="{F68A7FB4-5613-4E90-8BAA-3138E1B4FCF3}">
      <dgm:prSet/>
      <dgm:spPr/>
      <dgm:t>
        <a:bodyPr/>
        <a:lstStyle/>
        <a:p>
          <a:endParaRPr lang="ru-RU"/>
        </a:p>
      </dgm:t>
    </dgm:pt>
    <dgm:pt modelId="{E034C025-D535-45E1-8E1B-2666BAFCB908}">
      <dgm:prSet phldrT="[Текст]" custT="1"/>
      <dgm:spPr>
        <a:solidFill>
          <a:srgbClr val="9999FF"/>
        </a:solidFill>
      </dgm:spPr>
      <dgm:t>
        <a:bodyPr/>
        <a:lstStyle/>
        <a:p>
          <a:r>
            <a:rPr lang="ru-RU" sz="1800" cap="none" dirty="0" smtClean="0">
              <a:solidFill>
                <a:schemeClr val="tx1"/>
              </a:solidFill>
              <a:effectLst/>
            </a:rPr>
            <a:t>Размещение информации на сайте ДОУ и т.д.</a:t>
          </a:r>
          <a:endParaRPr lang="ru-RU" sz="1800" dirty="0">
            <a:solidFill>
              <a:schemeClr val="tx1"/>
            </a:solidFill>
          </a:endParaRPr>
        </a:p>
      </dgm:t>
    </dgm:pt>
    <dgm:pt modelId="{65694A88-FC9B-40BF-BC68-2743BEB39959}" type="parTrans" cxnId="{4B059306-D814-4650-BA48-419DA3E70D6A}">
      <dgm:prSet/>
      <dgm:spPr/>
      <dgm:t>
        <a:bodyPr/>
        <a:lstStyle/>
        <a:p>
          <a:endParaRPr lang="ru-RU"/>
        </a:p>
      </dgm:t>
    </dgm:pt>
    <dgm:pt modelId="{B90AC19A-4EF2-4387-A1AA-F3B32E5815D1}" type="sibTrans" cxnId="{4B059306-D814-4650-BA48-419DA3E70D6A}">
      <dgm:prSet/>
      <dgm:spPr/>
      <dgm:t>
        <a:bodyPr/>
        <a:lstStyle/>
        <a:p>
          <a:endParaRPr lang="ru-RU"/>
        </a:p>
      </dgm:t>
    </dgm:pt>
    <dgm:pt modelId="{F372210B-C9DB-4F30-97E7-8D854E99C656}" type="pres">
      <dgm:prSet presAssocID="{D3327807-7135-4BB8-B414-5CFA45BF696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3F1253-1318-457E-9735-D9C4DF8A0441}" type="pres">
      <dgm:prSet presAssocID="{CE78F52D-8943-4ACA-A917-74E7FC364E4D}" presName="centerShape" presStyleLbl="node0" presStyleIdx="0" presStyleCnt="1" custScaleX="200463" custScaleY="147607" custLinFactNeighborX="-3199" custLinFactNeighborY="-179"/>
      <dgm:spPr/>
      <dgm:t>
        <a:bodyPr/>
        <a:lstStyle/>
        <a:p>
          <a:endParaRPr lang="ru-RU"/>
        </a:p>
      </dgm:t>
    </dgm:pt>
    <dgm:pt modelId="{5AF793CB-2EE0-4BB1-8EE0-A7408A5FA275}" type="pres">
      <dgm:prSet presAssocID="{C6811256-06A8-45C2-B7D7-54A281114857}" presName="Name9" presStyleLbl="parChTrans1D2" presStyleIdx="0" presStyleCnt="10"/>
      <dgm:spPr/>
      <dgm:t>
        <a:bodyPr/>
        <a:lstStyle/>
        <a:p>
          <a:endParaRPr lang="ru-RU"/>
        </a:p>
      </dgm:t>
    </dgm:pt>
    <dgm:pt modelId="{96B8C7E5-B4A2-49C4-8589-F09C0AC7A0DE}" type="pres">
      <dgm:prSet presAssocID="{C6811256-06A8-45C2-B7D7-54A281114857}" presName="connTx" presStyleLbl="parChTrans1D2" presStyleIdx="0" presStyleCnt="10"/>
      <dgm:spPr/>
      <dgm:t>
        <a:bodyPr/>
        <a:lstStyle/>
        <a:p>
          <a:endParaRPr lang="ru-RU"/>
        </a:p>
      </dgm:t>
    </dgm:pt>
    <dgm:pt modelId="{78D4B763-1024-4527-B97E-1C59B8D98F5A}" type="pres">
      <dgm:prSet presAssocID="{476820BA-CF81-4A11-B446-506235D4BA6D}" presName="node" presStyleLbl="node1" presStyleIdx="0" presStyleCnt="10" custScaleX="166391" custScaleY="148077" custRadScaleRad="91998" custRadScaleInc="151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A756D1-EB2B-44DF-82AD-B0E95C8C08EB}" type="pres">
      <dgm:prSet presAssocID="{B195F069-DA09-43C9-BCE6-88D8B7B24CEE}" presName="Name9" presStyleLbl="parChTrans1D2" presStyleIdx="1" presStyleCnt="10"/>
      <dgm:spPr/>
      <dgm:t>
        <a:bodyPr/>
        <a:lstStyle/>
        <a:p>
          <a:endParaRPr lang="ru-RU"/>
        </a:p>
      </dgm:t>
    </dgm:pt>
    <dgm:pt modelId="{17EC96CB-4CA5-4C24-8004-78276E84D4E0}" type="pres">
      <dgm:prSet presAssocID="{B195F069-DA09-43C9-BCE6-88D8B7B24CEE}" presName="connTx" presStyleLbl="parChTrans1D2" presStyleIdx="1" presStyleCnt="10"/>
      <dgm:spPr/>
      <dgm:t>
        <a:bodyPr/>
        <a:lstStyle/>
        <a:p>
          <a:endParaRPr lang="ru-RU"/>
        </a:p>
      </dgm:t>
    </dgm:pt>
    <dgm:pt modelId="{2C28EFFE-84BF-4F22-93A6-D6CA46295A83}" type="pres">
      <dgm:prSet presAssocID="{814C4169-7EEA-4FBF-A6E3-AF7401550BF3}" presName="node" presStyleLbl="node1" presStyleIdx="1" presStyleCnt="10" custScaleX="157794" custScaleY="145251" custRadScaleRad="114390" custRadScaleInc="45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3842BF-3770-43D3-BAA1-5AB9C341680E}" type="pres">
      <dgm:prSet presAssocID="{80036E6C-6820-4120-95D6-3C23CC3BA965}" presName="Name9" presStyleLbl="parChTrans1D2" presStyleIdx="2" presStyleCnt="10"/>
      <dgm:spPr/>
      <dgm:t>
        <a:bodyPr/>
        <a:lstStyle/>
        <a:p>
          <a:endParaRPr lang="ru-RU"/>
        </a:p>
      </dgm:t>
    </dgm:pt>
    <dgm:pt modelId="{42702DE5-CDD0-496F-B24A-D9519727A4CA}" type="pres">
      <dgm:prSet presAssocID="{80036E6C-6820-4120-95D6-3C23CC3BA965}" presName="connTx" presStyleLbl="parChTrans1D2" presStyleIdx="2" presStyleCnt="10"/>
      <dgm:spPr/>
      <dgm:t>
        <a:bodyPr/>
        <a:lstStyle/>
        <a:p>
          <a:endParaRPr lang="ru-RU"/>
        </a:p>
      </dgm:t>
    </dgm:pt>
    <dgm:pt modelId="{1EE6C31B-87A9-4E92-838B-92BF7B070547}" type="pres">
      <dgm:prSet presAssocID="{16C4CFBE-38D5-4547-85C9-D0E7DE1D734C}" presName="node" presStyleLbl="node1" presStyleIdx="2" presStyleCnt="10" custScaleX="145569" custScaleY="132435" custRadScaleRad="102348" custRadScaleInc="40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9750B9-6E1D-448E-B340-32AE2AD55C6B}" type="pres">
      <dgm:prSet presAssocID="{D7116FFE-2884-4AC1-9C0B-342D9F6CE40B}" presName="Name9" presStyleLbl="parChTrans1D2" presStyleIdx="3" presStyleCnt="10"/>
      <dgm:spPr/>
      <dgm:t>
        <a:bodyPr/>
        <a:lstStyle/>
        <a:p>
          <a:endParaRPr lang="ru-RU"/>
        </a:p>
      </dgm:t>
    </dgm:pt>
    <dgm:pt modelId="{E64B804C-CBFC-4716-A1FD-2A34F48BBEA5}" type="pres">
      <dgm:prSet presAssocID="{D7116FFE-2884-4AC1-9C0B-342D9F6CE40B}" presName="connTx" presStyleLbl="parChTrans1D2" presStyleIdx="3" presStyleCnt="10"/>
      <dgm:spPr/>
      <dgm:t>
        <a:bodyPr/>
        <a:lstStyle/>
        <a:p>
          <a:endParaRPr lang="ru-RU"/>
        </a:p>
      </dgm:t>
    </dgm:pt>
    <dgm:pt modelId="{085562D5-F9BC-414D-A109-E36268F73012}" type="pres">
      <dgm:prSet presAssocID="{C2FE5EEB-E7D8-43FF-A02E-A5529509600A}" presName="node" presStyleLbl="node1" presStyleIdx="3" presStyleCnt="10" custScaleX="130459" custScaleY="119540" custRadScaleRad="112946" custRadScaleInc="204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DBD3E1-47B6-4BAF-B3B4-92B82BFE96B6}" type="pres">
      <dgm:prSet presAssocID="{E8E728CC-A412-4F79-AC4F-4218DD991E24}" presName="Name9" presStyleLbl="parChTrans1D2" presStyleIdx="4" presStyleCnt="10"/>
      <dgm:spPr/>
      <dgm:t>
        <a:bodyPr/>
        <a:lstStyle/>
        <a:p>
          <a:endParaRPr lang="ru-RU"/>
        </a:p>
      </dgm:t>
    </dgm:pt>
    <dgm:pt modelId="{26EF5ACA-8C64-4A05-886F-EA612827A2FC}" type="pres">
      <dgm:prSet presAssocID="{E8E728CC-A412-4F79-AC4F-4218DD991E24}" presName="connTx" presStyleLbl="parChTrans1D2" presStyleIdx="4" presStyleCnt="10"/>
      <dgm:spPr/>
      <dgm:t>
        <a:bodyPr/>
        <a:lstStyle/>
        <a:p>
          <a:endParaRPr lang="ru-RU"/>
        </a:p>
      </dgm:t>
    </dgm:pt>
    <dgm:pt modelId="{4FA5ED38-75FD-4CD2-BA13-3981C0E06B77}" type="pres">
      <dgm:prSet presAssocID="{2925CE3C-D14E-4C6A-89C9-B36A8C028EAA}" presName="node" presStyleLbl="node1" presStyleIdx="4" presStyleCnt="10" custScaleX="133321" custScaleY="125522" custRadScaleRad="102672" custRadScaleInc="-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970DB-39ED-4898-85E8-C08B2F6ABCCF}" type="pres">
      <dgm:prSet presAssocID="{0FD66364-81A9-4CF6-BBE8-064D73B4CA67}" presName="Name9" presStyleLbl="parChTrans1D2" presStyleIdx="5" presStyleCnt="10"/>
      <dgm:spPr/>
      <dgm:t>
        <a:bodyPr/>
        <a:lstStyle/>
        <a:p>
          <a:endParaRPr lang="ru-RU"/>
        </a:p>
      </dgm:t>
    </dgm:pt>
    <dgm:pt modelId="{93B0ED0E-8998-4E7D-AE07-F307D092F919}" type="pres">
      <dgm:prSet presAssocID="{0FD66364-81A9-4CF6-BBE8-064D73B4CA67}" presName="connTx" presStyleLbl="parChTrans1D2" presStyleIdx="5" presStyleCnt="10"/>
      <dgm:spPr/>
      <dgm:t>
        <a:bodyPr/>
        <a:lstStyle/>
        <a:p>
          <a:endParaRPr lang="ru-RU"/>
        </a:p>
      </dgm:t>
    </dgm:pt>
    <dgm:pt modelId="{6AF4993D-66DF-4727-84B4-EF2BC970168A}" type="pres">
      <dgm:prSet presAssocID="{4502E962-787B-4E0F-AB44-9ABC0FF6F724}" presName="node" presStyleLbl="node1" presStyleIdx="5" presStyleCnt="10" custScaleX="129276" custScaleY="117206" custRadScaleRad="91576" custRadScaleInc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F48259-EA86-441F-85D4-B66AEF6943FC}" type="pres">
      <dgm:prSet presAssocID="{2794A901-F796-423D-9D8D-6D068841F3CD}" presName="Name9" presStyleLbl="parChTrans1D2" presStyleIdx="6" presStyleCnt="10"/>
      <dgm:spPr/>
      <dgm:t>
        <a:bodyPr/>
        <a:lstStyle/>
        <a:p>
          <a:endParaRPr lang="ru-RU"/>
        </a:p>
      </dgm:t>
    </dgm:pt>
    <dgm:pt modelId="{2F07E937-0A05-4FDD-B9A1-0F1FB4E09C4C}" type="pres">
      <dgm:prSet presAssocID="{2794A901-F796-423D-9D8D-6D068841F3CD}" presName="connTx" presStyleLbl="parChTrans1D2" presStyleIdx="6" presStyleCnt="10"/>
      <dgm:spPr/>
      <dgm:t>
        <a:bodyPr/>
        <a:lstStyle/>
        <a:p>
          <a:endParaRPr lang="ru-RU"/>
        </a:p>
      </dgm:t>
    </dgm:pt>
    <dgm:pt modelId="{DC07FB2D-23D2-4EE8-8DB1-E621C1041DE4}" type="pres">
      <dgm:prSet presAssocID="{932A9255-2889-4B69-8A6A-02955FF0CC11}" presName="node" presStyleLbl="node1" presStyleIdx="6" presStyleCnt="10" custScaleX="137031" custScaleY="119037" custRadScaleRad="104850" custRadScaleInc="46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9CC7D4-DBD9-40BF-B84B-EFE113E02664}" type="pres">
      <dgm:prSet presAssocID="{D7320305-BFFF-4C6F-AAC6-93DAF7CBC8E5}" presName="Name9" presStyleLbl="parChTrans1D2" presStyleIdx="7" presStyleCnt="10"/>
      <dgm:spPr/>
      <dgm:t>
        <a:bodyPr/>
        <a:lstStyle/>
        <a:p>
          <a:endParaRPr lang="ru-RU"/>
        </a:p>
      </dgm:t>
    </dgm:pt>
    <dgm:pt modelId="{6B1DCAD9-F9D6-4E59-896E-9B5DA4F311D7}" type="pres">
      <dgm:prSet presAssocID="{D7320305-BFFF-4C6F-AAC6-93DAF7CBC8E5}" presName="connTx" presStyleLbl="parChTrans1D2" presStyleIdx="7" presStyleCnt="10"/>
      <dgm:spPr/>
      <dgm:t>
        <a:bodyPr/>
        <a:lstStyle/>
        <a:p>
          <a:endParaRPr lang="ru-RU"/>
        </a:p>
      </dgm:t>
    </dgm:pt>
    <dgm:pt modelId="{810DD889-C455-4F81-9577-A9DA151DC101}" type="pres">
      <dgm:prSet presAssocID="{B0087F47-5780-4E37-B2AA-795927F62F42}" presName="node" presStyleLbl="node1" presStyleIdx="7" presStyleCnt="10" custScaleX="160588" custScaleY="128586" custRadScaleRad="117577" custRadScaleInc="-13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167193-3355-4DD4-9BC8-F925BCEE8DDA}" type="pres">
      <dgm:prSet presAssocID="{DC114118-27F5-4E29-9BA9-BABB0285B357}" presName="Name9" presStyleLbl="parChTrans1D2" presStyleIdx="8" presStyleCnt="10"/>
      <dgm:spPr/>
      <dgm:t>
        <a:bodyPr/>
        <a:lstStyle/>
        <a:p>
          <a:endParaRPr lang="ru-RU"/>
        </a:p>
      </dgm:t>
    </dgm:pt>
    <dgm:pt modelId="{155FECE3-8259-41FC-934C-0DBC8A94E00F}" type="pres">
      <dgm:prSet presAssocID="{DC114118-27F5-4E29-9BA9-BABB0285B357}" presName="connTx" presStyleLbl="parChTrans1D2" presStyleIdx="8" presStyleCnt="10"/>
      <dgm:spPr/>
      <dgm:t>
        <a:bodyPr/>
        <a:lstStyle/>
        <a:p>
          <a:endParaRPr lang="ru-RU"/>
        </a:p>
      </dgm:t>
    </dgm:pt>
    <dgm:pt modelId="{7E1A43B5-796F-4F7E-8537-8190B5C353D8}" type="pres">
      <dgm:prSet presAssocID="{19877FC5-C275-40B3-B343-8B3634B80473}" presName="node" presStyleLbl="node1" presStyleIdx="8" presStyleCnt="10" custScaleX="181853" custScaleY="143174" custRadScaleRad="113961" custRadScaleInc="-33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C3478-B78D-4168-87A8-C08F81A19FC6}" type="pres">
      <dgm:prSet presAssocID="{65694A88-FC9B-40BF-BC68-2743BEB39959}" presName="Name9" presStyleLbl="parChTrans1D2" presStyleIdx="9" presStyleCnt="10"/>
      <dgm:spPr/>
      <dgm:t>
        <a:bodyPr/>
        <a:lstStyle/>
        <a:p>
          <a:endParaRPr lang="ru-RU"/>
        </a:p>
      </dgm:t>
    </dgm:pt>
    <dgm:pt modelId="{332132BC-E8B8-4400-B529-66814EBCE90D}" type="pres">
      <dgm:prSet presAssocID="{65694A88-FC9B-40BF-BC68-2743BEB39959}" presName="connTx" presStyleLbl="parChTrans1D2" presStyleIdx="9" presStyleCnt="10"/>
      <dgm:spPr/>
      <dgm:t>
        <a:bodyPr/>
        <a:lstStyle/>
        <a:p>
          <a:endParaRPr lang="ru-RU"/>
        </a:p>
      </dgm:t>
    </dgm:pt>
    <dgm:pt modelId="{8686F1F6-1273-43ED-B8B2-7EED45BCD9C9}" type="pres">
      <dgm:prSet presAssocID="{E034C025-D535-45E1-8E1B-2666BAFCB908}" presName="node" presStyleLbl="node1" presStyleIdx="9" presStyleCnt="10" custScaleX="175795" custScaleY="148718" custRadScaleRad="114942" custRadScaleInc="-27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88AB96-E406-493E-B141-3A14B7185D2B}" srcId="{D3327807-7135-4BB8-B414-5CFA45BF6966}" destId="{CE78F52D-8943-4ACA-A917-74E7FC364E4D}" srcOrd="0" destOrd="0" parTransId="{7000111D-66E7-4070-ACBF-59FA5E0AB478}" sibTransId="{67A917A1-EC47-4799-862C-44DED31122CB}"/>
    <dgm:cxn modelId="{6127D49E-AD29-4C59-9218-291DEFACC375}" srcId="{CE78F52D-8943-4ACA-A917-74E7FC364E4D}" destId="{C2FE5EEB-E7D8-43FF-A02E-A5529509600A}" srcOrd="3" destOrd="0" parTransId="{D7116FFE-2884-4AC1-9C0B-342D9F6CE40B}" sibTransId="{11A90F8D-F335-473C-BF38-35EB9F823A2D}"/>
    <dgm:cxn modelId="{B00665C6-9D7E-4833-9E5A-AE91A84E4E7A}" type="presOf" srcId="{B0087F47-5780-4E37-B2AA-795927F62F42}" destId="{810DD889-C455-4F81-9577-A9DA151DC101}" srcOrd="0" destOrd="0" presId="urn:microsoft.com/office/officeart/2005/8/layout/radial1"/>
    <dgm:cxn modelId="{87FDB169-DDED-4A09-8CBB-1074F5B3F474}" type="presOf" srcId="{80036E6C-6820-4120-95D6-3C23CC3BA965}" destId="{42702DE5-CDD0-496F-B24A-D9519727A4CA}" srcOrd="1" destOrd="0" presId="urn:microsoft.com/office/officeart/2005/8/layout/radial1"/>
    <dgm:cxn modelId="{C9C999C0-5949-42E1-96A4-20F69475AF9A}" type="presOf" srcId="{476820BA-CF81-4A11-B446-506235D4BA6D}" destId="{78D4B763-1024-4527-B97E-1C59B8D98F5A}" srcOrd="0" destOrd="0" presId="urn:microsoft.com/office/officeart/2005/8/layout/radial1"/>
    <dgm:cxn modelId="{6F56BDBA-1190-46D4-AAB0-D79AF108FDB3}" type="presOf" srcId="{2794A901-F796-423D-9D8D-6D068841F3CD}" destId="{2F07E937-0A05-4FDD-B9A1-0F1FB4E09C4C}" srcOrd="1" destOrd="0" presId="urn:microsoft.com/office/officeart/2005/8/layout/radial1"/>
    <dgm:cxn modelId="{E5005AF5-35F7-40EF-A498-78A93BE481DA}" type="presOf" srcId="{0FD66364-81A9-4CF6-BBE8-064D73B4CA67}" destId="{93B0ED0E-8998-4E7D-AE07-F307D092F919}" srcOrd="1" destOrd="0" presId="urn:microsoft.com/office/officeart/2005/8/layout/radial1"/>
    <dgm:cxn modelId="{4781E5FC-C847-46C9-8CE9-08614D276371}" type="presOf" srcId="{80036E6C-6820-4120-95D6-3C23CC3BA965}" destId="{783842BF-3770-43D3-BAA1-5AB9C341680E}" srcOrd="0" destOrd="0" presId="urn:microsoft.com/office/officeart/2005/8/layout/radial1"/>
    <dgm:cxn modelId="{B7E1D10E-1732-4EA3-B089-B56C09979E5D}" srcId="{CE78F52D-8943-4ACA-A917-74E7FC364E4D}" destId="{814C4169-7EEA-4FBF-A6E3-AF7401550BF3}" srcOrd="1" destOrd="0" parTransId="{B195F069-DA09-43C9-BCE6-88D8B7B24CEE}" sibTransId="{2C479A30-C420-4A86-8CAE-696B56E50BEF}"/>
    <dgm:cxn modelId="{70CA33D5-1A01-4AA1-996A-4E4A6E122F48}" type="presOf" srcId="{2794A901-F796-423D-9D8D-6D068841F3CD}" destId="{B1F48259-EA86-441F-85D4-B66AEF6943FC}" srcOrd="0" destOrd="0" presId="urn:microsoft.com/office/officeart/2005/8/layout/radial1"/>
    <dgm:cxn modelId="{FD2A0056-656D-4244-B821-54383DE0B327}" type="presOf" srcId="{E034C025-D535-45E1-8E1B-2666BAFCB908}" destId="{8686F1F6-1273-43ED-B8B2-7EED45BCD9C9}" srcOrd="0" destOrd="0" presId="urn:microsoft.com/office/officeart/2005/8/layout/radial1"/>
    <dgm:cxn modelId="{254D2326-3139-45AD-A149-B666BD01F4C5}" type="presOf" srcId="{16C4CFBE-38D5-4547-85C9-D0E7DE1D734C}" destId="{1EE6C31B-87A9-4E92-838B-92BF7B070547}" srcOrd="0" destOrd="0" presId="urn:microsoft.com/office/officeart/2005/8/layout/radial1"/>
    <dgm:cxn modelId="{D76C0A21-07AA-4F53-852D-7518C313AF46}" type="presOf" srcId="{2925CE3C-D14E-4C6A-89C9-B36A8C028EAA}" destId="{4FA5ED38-75FD-4CD2-BA13-3981C0E06B77}" srcOrd="0" destOrd="0" presId="urn:microsoft.com/office/officeart/2005/8/layout/radial1"/>
    <dgm:cxn modelId="{799C0F12-DC75-4490-BE8E-C8B04AEFD5BB}" srcId="{CE78F52D-8943-4ACA-A917-74E7FC364E4D}" destId="{932A9255-2889-4B69-8A6A-02955FF0CC11}" srcOrd="6" destOrd="0" parTransId="{2794A901-F796-423D-9D8D-6D068841F3CD}" sibTransId="{33C4B0E9-C366-41D8-9CC4-A92919477243}"/>
    <dgm:cxn modelId="{2A3E8922-A48C-4568-BB03-7E9E68CAFABB}" srcId="{CE78F52D-8943-4ACA-A917-74E7FC364E4D}" destId="{16C4CFBE-38D5-4547-85C9-D0E7DE1D734C}" srcOrd="2" destOrd="0" parTransId="{80036E6C-6820-4120-95D6-3C23CC3BA965}" sibTransId="{67ECDA93-956C-44B9-A97A-4C66772F75C2}"/>
    <dgm:cxn modelId="{98FB3D2F-2040-44D1-A706-F31A83FA9175}" type="presOf" srcId="{65694A88-FC9B-40BF-BC68-2743BEB39959}" destId="{18FC3478-B78D-4168-87A8-C08F81A19FC6}" srcOrd="0" destOrd="0" presId="urn:microsoft.com/office/officeart/2005/8/layout/radial1"/>
    <dgm:cxn modelId="{BC162E53-B5F4-43D2-90A9-F274559D4DDB}" type="presOf" srcId="{E8E728CC-A412-4F79-AC4F-4218DD991E24}" destId="{F3DBD3E1-47B6-4BAF-B3B4-92B82BFE96B6}" srcOrd="0" destOrd="0" presId="urn:microsoft.com/office/officeart/2005/8/layout/radial1"/>
    <dgm:cxn modelId="{4650E788-7017-4279-90C5-0CE9EB0BAF72}" type="presOf" srcId="{814C4169-7EEA-4FBF-A6E3-AF7401550BF3}" destId="{2C28EFFE-84BF-4F22-93A6-D6CA46295A83}" srcOrd="0" destOrd="0" presId="urn:microsoft.com/office/officeart/2005/8/layout/radial1"/>
    <dgm:cxn modelId="{97F6BB09-80E0-4549-A14C-A376507EF38F}" type="presOf" srcId="{932A9255-2889-4B69-8A6A-02955FF0CC11}" destId="{DC07FB2D-23D2-4EE8-8DB1-E621C1041DE4}" srcOrd="0" destOrd="0" presId="urn:microsoft.com/office/officeart/2005/8/layout/radial1"/>
    <dgm:cxn modelId="{44C02878-EF0B-4451-96E0-3B82DEB04116}" type="presOf" srcId="{C6811256-06A8-45C2-B7D7-54A281114857}" destId="{96B8C7E5-B4A2-49C4-8589-F09C0AC7A0DE}" srcOrd="1" destOrd="0" presId="urn:microsoft.com/office/officeart/2005/8/layout/radial1"/>
    <dgm:cxn modelId="{124F6395-BD14-4D8F-8A4A-8E48794C1DEC}" type="presOf" srcId="{B195F069-DA09-43C9-BCE6-88D8B7B24CEE}" destId="{17EC96CB-4CA5-4C24-8004-78276E84D4E0}" srcOrd="1" destOrd="0" presId="urn:microsoft.com/office/officeart/2005/8/layout/radial1"/>
    <dgm:cxn modelId="{3C213935-EF97-42B7-9503-6E528B00713D}" type="presOf" srcId="{65694A88-FC9B-40BF-BC68-2743BEB39959}" destId="{332132BC-E8B8-4400-B529-66814EBCE90D}" srcOrd="1" destOrd="0" presId="urn:microsoft.com/office/officeart/2005/8/layout/radial1"/>
    <dgm:cxn modelId="{1B1C82FB-766A-42DC-B068-A79A12F62545}" type="presOf" srcId="{CE78F52D-8943-4ACA-A917-74E7FC364E4D}" destId="{8E3F1253-1318-457E-9735-D9C4DF8A0441}" srcOrd="0" destOrd="0" presId="urn:microsoft.com/office/officeart/2005/8/layout/radial1"/>
    <dgm:cxn modelId="{17A0CF3D-2449-4D43-9E2C-3E90D6C6D1BB}" type="presOf" srcId="{C6811256-06A8-45C2-B7D7-54A281114857}" destId="{5AF793CB-2EE0-4BB1-8EE0-A7408A5FA275}" srcOrd="0" destOrd="0" presId="urn:microsoft.com/office/officeart/2005/8/layout/radial1"/>
    <dgm:cxn modelId="{FDC0AA60-2529-43B7-B2DE-C1F38E78517A}" type="presOf" srcId="{0FD66364-81A9-4CF6-BBE8-064D73B4CA67}" destId="{DF7970DB-39ED-4898-85E8-C08B2F6ABCCF}" srcOrd="0" destOrd="0" presId="urn:microsoft.com/office/officeart/2005/8/layout/radial1"/>
    <dgm:cxn modelId="{73747278-8586-4E0F-A6EF-E5D520071DB6}" type="presOf" srcId="{D7320305-BFFF-4C6F-AAC6-93DAF7CBC8E5}" destId="{6B1DCAD9-F9D6-4E59-896E-9B5DA4F311D7}" srcOrd="1" destOrd="0" presId="urn:microsoft.com/office/officeart/2005/8/layout/radial1"/>
    <dgm:cxn modelId="{51EDD717-F4CD-4346-B401-BACA43D379F7}" type="presOf" srcId="{DC114118-27F5-4E29-9BA9-BABB0285B357}" destId="{78167193-3355-4DD4-9BC8-F925BCEE8DDA}" srcOrd="0" destOrd="0" presId="urn:microsoft.com/office/officeart/2005/8/layout/radial1"/>
    <dgm:cxn modelId="{80CC8FDA-F3CC-4069-B240-653AD191D15A}" srcId="{CE78F52D-8943-4ACA-A917-74E7FC364E4D}" destId="{B0087F47-5780-4E37-B2AA-795927F62F42}" srcOrd="7" destOrd="0" parTransId="{D7320305-BFFF-4C6F-AAC6-93DAF7CBC8E5}" sibTransId="{524EE008-45D1-4165-85BD-0FDA255142EC}"/>
    <dgm:cxn modelId="{96301F73-1707-4482-9D23-0B7F7617A3D6}" type="presOf" srcId="{B195F069-DA09-43C9-BCE6-88D8B7B24CEE}" destId="{F6A756D1-EB2B-44DF-82AD-B0E95C8C08EB}" srcOrd="0" destOrd="0" presId="urn:microsoft.com/office/officeart/2005/8/layout/radial1"/>
    <dgm:cxn modelId="{B8C2285C-04D4-472C-9B1F-6093CBA99B9D}" type="presOf" srcId="{D7320305-BFFF-4C6F-AAC6-93DAF7CBC8E5}" destId="{209CC7D4-DBD9-40BF-B84B-EFE113E02664}" srcOrd="0" destOrd="0" presId="urn:microsoft.com/office/officeart/2005/8/layout/radial1"/>
    <dgm:cxn modelId="{44D9D31F-C385-4444-9677-CE25DC45B7A6}" type="presOf" srcId="{19877FC5-C275-40B3-B343-8B3634B80473}" destId="{7E1A43B5-796F-4F7E-8537-8190B5C353D8}" srcOrd="0" destOrd="0" presId="urn:microsoft.com/office/officeart/2005/8/layout/radial1"/>
    <dgm:cxn modelId="{FEE84DF4-00E9-4884-A5B3-8D57EA098099}" type="presOf" srcId="{C2FE5EEB-E7D8-43FF-A02E-A5529509600A}" destId="{085562D5-F9BC-414D-A109-E36268F73012}" srcOrd="0" destOrd="0" presId="urn:microsoft.com/office/officeart/2005/8/layout/radial1"/>
    <dgm:cxn modelId="{6811A4F2-DADE-4FD6-AB05-2A20D1CD1A81}" type="presOf" srcId="{4502E962-787B-4E0F-AB44-9ABC0FF6F724}" destId="{6AF4993D-66DF-4727-84B4-EF2BC970168A}" srcOrd="0" destOrd="0" presId="urn:microsoft.com/office/officeart/2005/8/layout/radial1"/>
    <dgm:cxn modelId="{D039640B-C2E6-4B0B-87F6-6C732EE1DDBA}" type="presOf" srcId="{D7116FFE-2884-4AC1-9C0B-342D9F6CE40B}" destId="{E64B804C-CBFC-4716-A1FD-2A34F48BBEA5}" srcOrd="1" destOrd="0" presId="urn:microsoft.com/office/officeart/2005/8/layout/radial1"/>
    <dgm:cxn modelId="{CA865407-A713-47A2-942F-5AB61CB70600}" type="presOf" srcId="{D7116FFE-2884-4AC1-9C0B-342D9F6CE40B}" destId="{4A9750B9-6E1D-448E-B340-32AE2AD55C6B}" srcOrd="0" destOrd="0" presId="urn:microsoft.com/office/officeart/2005/8/layout/radial1"/>
    <dgm:cxn modelId="{F68A7FB4-5613-4E90-8BAA-3138E1B4FCF3}" srcId="{CE78F52D-8943-4ACA-A917-74E7FC364E4D}" destId="{19877FC5-C275-40B3-B343-8B3634B80473}" srcOrd="8" destOrd="0" parTransId="{DC114118-27F5-4E29-9BA9-BABB0285B357}" sibTransId="{E507A0B8-0008-44DF-A7BB-D34B6208EEF3}"/>
    <dgm:cxn modelId="{0027F0E7-CB65-4942-B3D5-D685C7CDE10D}" srcId="{CE78F52D-8943-4ACA-A917-74E7FC364E4D}" destId="{2925CE3C-D14E-4C6A-89C9-B36A8C028EAA}" srcOrd="4" destOrd="0" parTransId="{E8E728CC-A412-4F79-AC4F-4218DD991E24}" sibTransId="{E560399D-2B8C-4E5D-8250-7FB665731CCB}"/>
    <dgm:cxn modelId="{1AC11DCB-1EC9-43F4-A2A5-1BBBD9E39312}" type="presOf" srcId="{DC114118-27F5-4E29-9BA9-BABB0285B357}" destId="{155FECE3-8259-41FC-934C-0DBC8A94E00F}" srcOrd="1" destOrd="0" presId="urn:microsoft.com/office/officeart/2005/8/layout/radial1"/>
    <dgm:cxn modelId="{D3271502-FE23-467B-81EC-6935D2148916}" srcId="{CE78F52D-8943-4ACA-A917-74E7FC364E4D}" destId="{4502E962-787B-4E0F-AB44-9ABC0FF6F724}" srcOrd="5" destOrd="0" parTransId="{0FD66364-81A9-4CF6-BBE8-064D73B4CA67}" sibTransId="{01363386-E18F-45D1-98A4-40B97C02FFE7}"/>
    <dgm:cxn modelId="{2259BA29-1889-48B5-9CB9-FCA50FDC1CF2}" type="presOf" srcId="{E8E728CC-A412-4F79-AC4F-4218DD991E24}" destId="{26EF5ACA-8C64-4A05-886F-EA612827A2FC}" srcOrd="1" destOrd="0" presId="urn:microsoft.com/office/officeart/2005/8/layout/radial1"/>
    <dgm:cxn modelId="{54B94631-CDEA-4BAA-88C4-9B111FECEA87}" type="presOf" srcId="{D3327807-7135-4BB8-B414-5CFA45BF6966}" destId="{F372210B-C9DB-4F30-97E7-8D854E99C656}" srcOrd="0" destOrd="0" presId="urn:microsoft.com/office/officeart/2005/8/layout/radial1"/>
    <dgm:cxn modelId="{468A02B4-5278-4ED4-BCC4-048D15AB8BC7}" srcId="{CE78F52D-8943-4ACA-A917-74E7FC364E4D}" destId="{476820BA-CF81-4A11-B446-506235D4BA6D}" srcOrd="0" destOrd="0" parTransId="{C6811256-06A8-45C2-B7D7-54A281114857}" sibTransId="{CB34B4F5-B220-4430-ACDD-7160DAF46ACE}"/>
    <dgm:cxn modelId="{4B059306-D814-4650-BA48-419DA3E70D6A}" srcId="{CE78F52D-8943-4ACA-A917-74E7FC364E4D}" destId="{E034C025-D535-45E1-8E1B-2666BAFCB908}" srcOrd="9" destOrd="0" parTransId="{65694A88-FC9B-40BF-BC68-2743BEB39959}" sibTransId="{B90AC19A-4EF2-4387-A1AA-F3B32E5815D1}"/>
    <dgm:cxn modelId="{C0D746B1-6754-45B8-816B-FD19CE9D4F31}" type="presParOf" srcId="{F372210B-C9DB-4F30-97E7-8D854E99C656}" destId="{8E3F1253-1318-457E-9735-D9C4DF8A0441}" srcOrd="0" destOrd="0" presId="urn:microsoft.com/office/officeart/2005/8/layout/radial1"/>
    <dgm:cxn modelId="{013D41F3-620C-42F4-8580-7777537137E2}" type="presParOf" srcId="{F372210B-C9DB-4F30-97E7-8D854E99C656}" destId="{5AF793CB-2EE0-4BB1-8EE0-A7408A5FA275}" srcOrd="1" destOrd="0" presId="urn:microsoft.com/office/officeart/2005/8/layout/radial1"/>
    <dgm:cxn modelId="{DE2B4826-A29A-4D60-821C-17A2D5A55E62}" type="presParOf" srcId="{5AF793CB-2EE0-4BB1-8EE0-A7408A5FA275}" destId="{96B8C7E5-B4A2-49C4-8589-F09C0AC7A0DE}" srcOrd="0" destOrd="0" presId="urn:microsoft.com/office/officeart/2005/8/layout/radial1"/>
    <dgm:cxn modelId="{AABB045B-E439-4B7E-83A4-3D921871748C}" type="presParOf" srcId="{F372210B-C9DB-4F30-97E7-8D854E99C656}" destId="{78D4B763-1024-4527-B97E-1C59B8D98F5A}" srcOrd="2" destOrd="0" presId="urn:microsoft.com/office/officeart/2005/8/layout/radial1"/>
    <dgm:cxn modelId="{ED008D3C-F9C2-4E72-A11C-F6E32CB4ED1F}" type="presParOf" srcId="{F372210B-C9DB-4F30-97E7-8D854E99C656}" destId="{F6A756D1-EB2B-44DF-82AD-B0E95C8C08EB}" srcOrd="3" destOrd="0" presId="urn:microsoft.com/office/officeart/2005/8/layout/radial1"/>
    <dgm:cxn modelId="{20E52D76-9DDC-42C3-8DBA-AD2C9ECADE81}" type="presParOf" srcId="{F6A756D1-EB2B-44DF-82AD-B0E95C8C08EB}" destId="{17EC96CB-4CA5-4C24-8004-78276E84D4E0}" srcOrd="0" destOrd="0" presId="urn:microsoft.com/office/officeart/2005/8/layout/radial1"/>
    <dgm:cxn modelId="{003ADDDB-B159-4E99-87DF-52885B9E5AF5}" type="presParOf" srcId="{F372210B-C9DB-4F30-97E7-8D854E99C656}" destId="{2C28EFFE-84BF-4F22-93A6-D6CA46295A83}" srcOrd="4" destOrd="0" presId="urn:microsoft.com/office/officeart/2005/8/layout/radial1"/>
    <dgm:cxn modelId="{628EDE2E-C03B-4D5C-A6FB-8ABE29D6B4D0}" type="presParOf" srcId="{F372210B-C9DB-4F30-97E7-8D854E99C656}" destId="{783842BF-3770-43D3-BAA1-5AB9C341680E}" srcOrd="5" destOrd="0" presId="urn:microsoft.com/office/officeart/2005/8/layout/radial1"/>
    <dgm:cxn modelId="{D40CEB84-44DF-49FA-9A36-776E1DB55C69}" type="presParOf" srcId="{783842BF-3770-43D3-BAA1-5AB9C341680E}" destId="{42702DE5-CDD0-496F-B24A-D9519727A4CA}" srcOrd="0" destOrd="0" presId="urn:microsoft.com/office/officeart/2005/8/layout/radial1"/>
    <dgm:cxn modelId="{6AAD8414-5C77-465B-87B8-1C77EC44C5A0}" type="presParOf" srcId="{F372210B-C9DB-4F30-97E7-8D854E99C656}" destId="{1EE6C31B-87A9-4E92-838B-92BF7B070547}" srcOrd="6" destOrd="0" presId="urn:microsoft.com/office/officeart/2005/8/layout/radial1"/>
    <dgm:cxn modelId="{24D01861-04C6-4FB2-990E-C9F3496ACB1E}" type="presParOf" srcId="{F372210B-C9DB-4F30-97E7-8D854E99C656}" destId="{4A9750B9-6E1D-448E-B340-32AE2AD55C6B}" srcOrd="7" destOrd="0" presId="urn:microsoft.com/office/officeart/2005/8/layout/radial1"/>
    <dgm:cxn modelId="{6BD61325-BBA9-4311-A4B8-AABBE6BC186D}" type="presParOf" srcId="{4A9750B9-6E1D-448E-B340-32AE2AD55C6B}" destId="{E64B804C-CBFC-4716-A1FD-2A34F48BBEA5}" srcOrd="0" destOrd="0" presId="urn:microsoft.com/office/officeart/2005/8/layout/radial1"/>
    <dgm:cxn modelId="{E525D15D-D562-41A7-8C78-612B83785657}" type="presParOf" srcId="{F372210B-C9DB-4F30-97E7-8D854E99C656}" destId="{085562D5-F9BC-414D-A109-E36268F73012}" srcOrd="8" destOrd="0" presId="urn:microsoft.com/office/officeart/2005/8/layout/radial1"/>
    <dgm:cxn modelId="{A7ECDBA7-E9C8-411F-9208-D4BC0714680C}" type="presParOf" srcId="{F372210B-C9DB-4F30-97E7-8D854E99C656}" destId="{F3DBD3E1-47B6-4BAF-B3B4-92B82BFE96B6}" srcOrd="9" destOrd="0" presId="urn:microsoft.com/office/officeart/2005/8/layout/radial1"/>
    <dgm:cxn modelId="{C7C8A764-0039-4564-B443-BFD422898BCD}" type="presParOf" srcId="{F3DBD3E1-47B6-4BAF-B3B4-92B82BFE96B6}" destId="{26EF5ACA-8C64-4A05-886F-EA612827A2FC}" srcOrd="0" destOrd="0" presId="urn:microsoft.com/office/officeart/2005/8/layout/radial1"/>
    <dgm:cxn modelId="{B1340ED9-3916-4D08-88E9-01ED66E05339}" type="presParOf" srcId="{F372210B-C9DB-4F30-97E7-8D854E99C656}" destId="{4FA5ED38-75FD-4CD2-BA13-3981C0E06B77}" srcOrd="10" destOrd="0" presId="urn:microsoft.com/office/officeart/2005/8/layout/radial1"/>
    <dgm:cxn modelId="{8516B742-1FD1-4368-8EBC-AFC6DCC1BC39}" type="presParOf" srcId="{F372210B-C9DB-4F30-97E7-8D854E99C656}" destId="{DF7970DB-39ED-4898-85E8-C08B2F6ABCCF}" srcOrd="11" destOrd="0" presId="urn:microsoft.com/office/officeart/2005/8/layout/radial1"/>
    <dgm:cxn modelId="{6BBCACAF-91D9-4DAE-8EC7-1C5FC00240FE}" type="presParOf" srcId="{DF7970DB-39ED-4898-85E8-C08B2F6ABCCF}" destId="{93B0ED0E-8998-4E7D-AE07-F307D092F919}" srcOrd="0" destOrd="0" presId="urn:microsoft.com/office/officeart/2005/8/layout/radial1"/>
    <dgm:cxn modelId="{9D97F652-640D-4796-83A2-8377C08A66BA}" type="presParOf" srcId="{F372210B-C9DB-4F30-97E7-8D854E99C656}" destId="{6AF4993D-66DF-4727-84B4-EF2BC970168A}" srcOrd="12" destOrd="0" presId="urn:microsoft.com/office/officeart/2005/8/layout/radial1"/>
    <dgm:cxn modelId="{96C9BACE-5BA4-4EA2-B450-953DB00EB8AC}" type="presParOf" srcId="{F372210B-C9DB-4F30-97E7-8D854E99C656}" destId="{B1F48259-EA86-441F-85D4-B66AEF6943FC}" srcOrd="13" destOrd="0" presId="urn:microsoft.com/office/officeart/2005/8/layout/radial1"/>
    <dgm:cxn modelId="{CFA79FD9-5D25-4A87-BABA-90B5575D8AFC}" type="presParOf" srcId="{B1F48259-EA86-441F-85D4-B66AEF6943FC}" destId="{2F07E937-0A05-4FDD-B9A1-0F1FB4E09C4C}" srcOrd="0" destOrd="0" presId="urn:microsoft.com/office/officeart/2005/8/layout/radial1"/>
    <dgm:cxn modelId="{3DD00B7D-67B0-4CDE-A80C-82B66D92D7D9}" type="presParOf" srcId="{F372210B-C9DB-4F30-97E7-8D854E99C656}" destId="{DC07FB2D-23D2-4EE8-8DB1-E621C1041DE4}" srcOrd="14" destOrd="0" presId="urn:microsoft.com/office/officeart/2005/8/layout/radial1"/>
    <dgm:cxn modelId="{A62BB935-3812-4C05-A0D1-9CC50968EB0C}" type="presParOf" srcId="{F372210B-C9DB-4F30-97E7-8D854E99C656}" destId="{209CC7D4-DBD9-40BF-B84B-EFE113E02664}" srcOrd="15" destOrd="0" presId="urn:microsoft.com/office/officeart/2005/8/layout/radial1"/>
    <dgm:cxn modelId="{1D488E0C-ECD0-4DB7-9480-CD7F4F92BAC3}" type="presParOf" srcId="{209CC7D4-DBD9-40BF-B84B-EFE113E02664}" destId="{6B1DCAD9-F9D6-4E59-896E-9B5DA4F311D7}" srcOrd="0" destOrd="0" presId="urn:microsoft.com/office/officeart/2005/8/layout/radial1"/>
    <dgm:cxn modelId="{460CB2E1-F03B-4C96-9F42-2C6C99EEFF52}" type="presParOf" srcId="{F372210B-C9DB-4F30-97E7-8D854E99C656}" destId="{810DD889-C455-4F81-9577-A9DA151DC101}" srcOrd="16" destOrd="0" presId="urn:microsoft.com/office/officeart/2005/8/layout/radial1"/>
    <dgm:cxn modelId="{796243CA-E91E-45A8-B4ED-D68D2CFE6468}" type="presParOf" srcId="{F372210B-C9DB-4F30-97E7-8D854E99C656}" destId="{78167193-3355-4DD4-9BC8-F925BCEE8DDA}" srcOrd="17" destOrd="0" presId="urn:microsoft.com/office/officeart/2005/8/layout/radial1"/>
    <dgm:cxn modelId="{212AC9F0-22B1-4118-BC14-5174F94B80E0}" type="presParOf" srcId="{78167193-3355-4DD4-9BC8-F925BCEE8DDA}" destId="{155FECE3-8259-41FC-934C-0DBC8A94E00F}" srcOrd="0" destOrd="0" presId="urn:microsoft.com/office/officeart/2005/8/layout/radial1"/>
    <dgm:cxn modelId="{011936DD-7B11-4469-8B4D-5E5110D1A299}" type="presParOf" srcId="{F372210B-C9DB-4F30-97E7-8D854E99C656}" destId="{7E1A43B5-796F-4F7E-8537-8190B5C353D8}" srcOrd="18" destOrd="0" presId="urn:microsoft.com/office/officeart/2005/8/layout/radial1"/>
    <dgm:cxn modelId="{760091B0-552A-420D-A6AB-D6F35817941C}" type="presParOf" srcId="{F372210B-C9DB-4F30-97E7-8D854E99C656}" destId="{18FC3478-B78D-4168-87A8-C08F81A19FC6}" srcOrd="19" destOrd="0" presId="urn:microsoft.com/office/officeart/2005/8/layout/radial1"/>
    <dgm:cxn modelId="{4ED0469A-CF64-4A8C-A5BB-3C27FF887A0F}" type="presParOf" srcId="{18FC3478-B78D-4168-87A8-C08F81A19FC6}" destId="{332132BC-E8B8-4400-B529-66814EBCE90D}" srcOrd="0" destOrd="0" presId="urn:microsoft.com/office/officeart/2005/8/layout/radial1"/>
    <dgm:cxn modelId="{F12DCD24-A16A-4C3D-8D20-2DE926A2F7DA}" type="presParOf" srcId="{F372210B-C9DB-4F30-97E7-8D854E99C656}" destId="{8686F1F6-1273-43ED-B8B2-7EED45BCD9C9}" srcOrd="20" destOrd="0" presId="urn:microsoft.com/office/officeart/2005/8/layout/radial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C687B7B-197A-4030-904B-7F26D27DA3C1}" type="doc">
      <dgm:prSet loTypeId="urn:microsoft.com/office/officeart/2005/8/layout/hierarchy3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BA8F02-85D4-4C6B-B729-5EFF5725F37C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400" b="1" cap="none" dirty="0" smtClean="0">
              <a:solidFill>
                <a:schemeClr val="tx1"/>
              </a:solidFill>
              <a:effectLst/>
            </a:rPr>
            <a:t>Организационный раздел </a:t>
          </a:r>
          <a:r>
            <a:rPr lang="ru-RU" sz="2400" cap="none" dirty="0" smtClean="0">
              <a:solidFill>
                <a:schemeClr val="tx1"/>
              </a:solidFill>
              <a:effectLst/>
            </a:rPr>
            <a:t>содержит описание материально-</a:t>
          </a:r>
          <a:r>
            <a:rPr lang="ru-RU" sz="2400" b="1" cap="none" dirty="0" smtClean="0">
              <a:solidFill>
                <a:schemeClr val="tx1"/>
              </a:solidFill>
              <a:effectLst/>
            </a:rPr>
            <a:t> </a:t>
          </a:r>
          <a:r>
            <a:rPr lang="ru-RU" sz="2400" cap="none" dirty="0" smtClean="0">
              <a:solidFill>
                <a:schemeClr val="tx1"/>
              </a:solidFill>
              <a:effectLst/>
            </a:rPr>
            <a:t>технического обеспечения</a:t>
          </a:r>
          <a:r>
            <a:rPr lang="ru-RU" sz="2400" b="1" cap="none" dirty="0" smtClean="0">
              <a:solidFill>
                <a:schemeClr val="tx1"/>
              </a:solidFill>
              <a:effectLst/>
            </a:rPr>
            <a:t> </a:t>
          </a:r>
          <a:r>
            <a:rPr lang="ru-RU" sz="2400" cap="none" dirty="0" smtClean="0">
              <a:solidFill>
                <a:schemeClr val="tx1"/>
              </a:solidFill>
              <a:effectLst/>
            </a:rPr>
            <a:t>Программы, включает распорядок и режим дня; особенности организации предметно-пространственной среды; обеспеченность методическими материалами и средствами обучения и воспитания.</a:t>
          </a:r>
          <a:endParaRPr lang="ru-RU" sz="2400" dirty="0">
            <a:solidFill>
              <a:schemeClr val="tx1"/>
            </a:solidFill>
          </a:endParaRPr>
        </a:p>
      </dgm:t>
    </dgm:pt>
    <dgm:pt modelId="{59A9BC2D-E8FA-4D9D-BAA0-CAB001B922F1}" type="parTrans" cxnId="{82DEC27A-AED3-44D2-81D1-99383159DCE3}">
      <dgm:prSet/>
      <dgm:spPr/>
      <dgm:t>
        <a:bodyPr/>
        <a:lstStyle/>
        <a:p>
          <a:endParaRPr lang="ru-RU"/>
        </a:p>
      </dgm:t>
    </dgm:pt>
    <dgm:pt modelId="{CCE77E2E-026A-4D9D-83D2-EA6C6FEA2C72}" type="sibTrans" cxnId="{82DEC27A-AED3-44D2-81D1-99383159DCE3}">
      <dgm:prSet/>
      <dgm:spPr/>
      <dgm:t>
        <a:bodyPr/>
        <a:lstStyle/>
        <a:p>
          <a:endParaRPr lang="ru-RU"/>
        </a:p>
      </dgm:t>
    </dgm:pt>
    <dgm:pt modelId="{346BF253-5664-4FD4-B27D-0E45C50F9431}" type="pres">
      <dgm:prSet presAssocID="{6C687B7B-197A-4030-904B-7F26D27DA3C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A7D0944-0870-4A80-99F4-A445D9C8F184}" type="pres">
      <dgm:prSet presAssocID="{85BA8F02-85D4-4C6B-B729-5EFF5725F37C}" presName="root" presStyleCnt="0"/>
      <dgm:spPr/>
    </dgm:pt>
    <dgm:pt modelId="{31A3EC44-B9C4-4097-B388-2DAB46561EE8}" type="pres">
      <dgm:prSet presAssocID="{85BA8F02-85D4-4C6B-B729-5EFF5725F37C}" presName="rootComposite" presStyleCnt="0"/>
      <dgm:spPr/>
    </dgm:pt>
    <dgm:pt modelId="{66A31B55-4D75-4D2B-8CA8-26343F410572}" type="pres">
      <dgm:prSet presAssocID="{85BA8F02-85D4-4C6B-B729-5EFF5725F37C}" presName="rootText" presStyleLbl="node1" presStyleIdx="0" presStyleCnt="1"/>
      <dgm:spPr/>
      <dgm:t>
        <a:bodyPr/>
        <a:lstStyle/>
        <a:p>
          <a:endParaRPr lang="ru-RU"/>
        </a:p>
      </dgm:t>
    </dgm:pt>
    <dgm:pt modelId="{CCFBF8BF-AE46-42CD-A4BB-0000051473BC}" type="pres">
      <dgm:prSet presAssocID="{85BA8F02-85D4-4C6B-B729-5EFF5725F37C}" presName="rootConnector" presStyleLbl="node1" presStyleIdx="0" presStyleCnt="1"/>
      <dgm:spPr/>
      <dgm:t>
        <a:bodyPr/>
        <a:lstStyle/>
        <a:p>
          <a:endParaRPr lang="ru-RU"/>
        </a:p>
      </dgm:t>
    </dgm:pt>
    <dgm:pt modelId="{1453BE36-E513-4619-B4F5-8D3D069A66C7}" type="pres">
      <dgm:prSet presAssocID="{85BA8F02-85D4-4C6B-B729-5EFF5725F37C}" presName="childShape" presStyleCnt="0"/>
      <dgm:spPr/>
    </dgm:pt>
  </dgm:ptLst>
  <dgm:cxnLst>
    <dgm:cxn modelId="{9C75B7BE-D3B6-457D-9077-F58A6387BF52}" type="presOf" srcId="{85BA8F02-85D4-4C6B-B729-5EFF5725F37C}" destId="{66A31B55-4D75-4D2B-8CA8-26343F410572}" srcOrd="0" destOrd="0" presId="urn:microsoft.com/office/officeart/2005/8/layout/hierarchy3"/>
    <dgm:cxn modelId="{82DEC27A-AED3-44D2-81D1-99383159DCE3}" srcId="{6C687B7B-197A-4030-904B-7F26D27DA3C1}" destId="{85BA8F02-85D4-4C6B-B729-5EFF5725F37C}" srcOrd="0" destOrd="0" parTransId="{59A9BC2D-E8FA-4D9D-BAA0-CAB001B922F1}" sibTransId="{CCE77E2E-026A-4D9D-83D2-EA6C6FEA2C72}"/>
    <dgm:cxn modelId="{438C2AC2-D6EC-4E5A-A865-6218E109F6BF}" type="presOf" srcId="{6C687B7B-197A-4030-904B-7F26D27DA3C1}" destId="{346BF253-5664-4FD4-B27D-0E45C50F9431}" srcOrd="0" destOrd="0" presId="urn:microsoft.com/office/officeart/2005/8/layout/hierarchy3"/>
    <dgm:cxn modelId="{831076C3-DA0B-4917-8B75-2F957CCC2721}" type="presOf" srcId="{85BA8F02-85D4-4C6B-B729-5EFF5725F37C}" destId="{CCFBF8BF-AE46-42CD-A4BB-0000051473BC}" srcOrd="1" destOrd="0" presId="urn:microsoft.com/office/officeart/2005/8/layout/hierarchy3"/>
    <dgm:cxn modelId="{8DCE1368-456D-460D-8FB7-165F085211BD}" type="presParOf" srcId="{346BF253-5664-4FD4-B27D-0E45C50F9431}" destId="{6A7D0944-0870-4A80-99F4-A445D9C8F184}" srcOrd="0" destOrd="0" presId="urn:microsoft.com/office/officeart/2005/8/layout/hierarchy3"/>
    <dgm:cxn modelId="{32B8EFF3-DA57-4484-9490-2B279B7B5282}" type="presParOf" srcId="{6A7D0944-0870-4A80-99F4-A445D9C8F184}" destId="{31A3EC44-B9C4-4097-B388-2DAB46561EE8}" srcOrd="0" destOrd="0" presId="urn:microsoft.com/office/officeart/2005/8/layout/hierarchy3"/>
    <dgm:cxn modelId="{C934FDC1-D1A8-4C4A-AE13-9249B922CAFF}" type="presParOf" srcId="{31A3EC44-B9C4-4097-B388-2DAB46561EE8}" destId="{66A31B55-4D75-4D2B-8CA8-26343F410572}" srcOrd="0" destOrd="0" presId="urn:microsoft.com/office/officeart/2005/8/layout/hierarchy3"/>
    <dgm:cxn modelId="{B6691095-64C5-4289-A6D5-711CB6F0968F}" type="presParOf" srcId="{31A3EC44-B9C4-4097-B388-2DAB46561EE8}" destId="{CCFBF8BF-AE46-42CD-A4BB-0000051473BC}" srcOrd="1" destOrd="0" presId="urn:microsoft.com/office/officeart/2005/8/layout/hierarchy3"/>
    <dgm:cxn modelId="{367A70B2-7125-4F5D-B843-0B7ADC2B5E54}" type="presParOf" srcId="{6A7D0944-0870-4A80-99F4-A445D9C8F184}" destId="{1453BE36-E513-4619-B4F5-8D3D069A66C7}" srcOrd="1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EF1A3-6736-463E-8677-BA501FBF32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C5976-6868-42CB-AFC2-E5DD2527A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C5976-6868-42CB-AFC2-E5DD2527AB2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DEE6-676C-4194-A3FF-9AA4BA65A6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F9BC021-162E-41FD-8CCD-46972E50D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DEE6-676C-4194-A3FF-9AA4BA65A6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C021-162E-41FD-8CCD-46972E50D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DEE6-676C-4194-A3FF-9AA4BA65A6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C021-162E-41FD-8CCD-46972E50D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DEE6-676C-4194-A3FF-9AA4BA65A6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F9BC021-162E-41FD-8CCD-46972E50D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DEE6-676C-4194-A3FF-9AA4BA65A6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C021-162E-41FD-8CCD-46972E50DA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DEE6-676C-4194-A3FF-9AA4BA65A6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C021-162E-41FD-8CCD-46972E50D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DEE6-676C-4194-A3FF-9AA4BA65A6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F9BC021-162E-41FD-8CCD-46972E50DA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DEE6-676C-4194-A3FF-9AA4BA65A6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C021-162E-41FD-8CCD-46972E50D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DEE6-676C-4194-A3FF-9AA4BA65A6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C021-162E-41FD-8CCD-46972E50D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DEE6-676C-4194-A3FF-9AA4BA65A6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C021-162E-41FD-8CCD-46972E50D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DEE6-676C-4194-A3FF-9AA4BA65A6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C021-162E-41FD-8CCD-46972E50DA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788DEE6-676C-4194-A3FF-9AA4BA65A692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F9BC021-162E-41FD-8CCD-46972E50DA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752" y="357166"/>
            <a:ext cx="8686800" cy="6072230"/>
          </a:xfrm>
        </p:spPr>
        <p:txBody>
          <a:bodyPr>
            <a:normAutofit/>
          </a:bodyPr>
          <a:lstStyle/>
          <a:p>
            <a:pPr algn="ctr"/>
            <a:r>
              <a:rPr lang="ru-RU" sz="6700" dirty="0" smtClean="0"/>
              <a:t/>
            </a:r>
            <a:br>
              <a:rPr lang="ru-RU" sz="6700" dirty="0" smtClean="0"/>
            </a:br>
            <a:r>
              <a:rPr lang="ru-RU" sz="6700" dirty="0" smtClean="0"/>
              <a:t>Образовательная программа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дошкольных групп при муниципальном общеобразовательном бюджетном учреждении средняя общеобразовательная школа имени </a:t>
            </a:r>
            <a:r>
              <a:rPr lang="ru-RU" sz="1800" dirty="0" err="1" smtClean="0"/>
              <a:t>Акрамова</a:t>
            </a:r>
            <a:r>
              <a:rPr lang="ru-RU" sz="1800" dirty="0" smtClean="0"/>
              <a:t> </a:t>
            </a:r>
            <a:r>
              <a:rPr lang="ru-RU" sz="1800" dirty="0" err="1" smtClean="0"/>
              <a:t>Анифа</a:t>
            </a:r>
            <a:r>
              <a:rPr lang="ru-RU" sz="1800" dirty="0" smtClean="0"/>
              <a:t> </a:t>
            </a:r>
            <a:r>
              <a:rPr lang="ru-RU" sz="1800" dirty="0" err="1" smtClean="0"/>
              <a:t>Акрамовича</a:t>
            </a:r>
            <a:r>
              <a:rPr lang="ru-RU" sz="1800" dirty="0" smtClean="0"/>
              <a:t> </a:t>
            </a:r>
            <a:r>
              <a:rPr lang="ru-RU" sz="1800" dirty="0" err="1" smtClean="0"/>
              <a:t>д.Штанды</a:t>
            </a:r>
            <a:r>
              <a:rPr lang="ru-RU" sz="1800" dirty="0" smtClean="0"/>
              <a:t> муниципального района </a:t>
            </a:r>
            <a:r>
              <a:rPr lang="ru-RU" sz="1800" dirty="0" err="1" smtClean="0"/>
              <a:t>Балтачевский</a:t>
            </a:r>
            <a:r>
              <a:rPr lang="ru-RU" sz="1800" dirty="0" smtClean="0"/>
              <a:t> район Республики Башкортостан</a:t>
            </a:r>
            <a:r>
              <a:rPr lang="ru-RU" sz="3100" cap="none" dirty="0" smtClean="0"/>
              <a:t/>
            </a:r>
            <a:br>
              <a:rPr lang="ru-RU" sz="3100" cap="none" dirty="0" smtClean="0"/>
            </a:br>
            <a:r>
              <a:rPr lang="ru-RU" sz="3100" cap="none" dirty="0" smtClean="0"/>
              <a:t>Краткая презентация.</a:t>
            </a:r>
            <a:br>
              <a:rPr lang="ru-RU" sz="3100" cap="none" dirty="0" smtClean="0"/>
            </a:br>
            <a:r>
              <a:rPr lang="ru-RU" cap="none" dirty="0" smtClean="0"/>
              <a:t/>
            </a:r>
            <a:br>
              <a:rPr lang="ru-RU" cap="none" dirty="0" smtClean="0"/>
            </a:br>
            <a:endParaRPr lang="ru-RU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9888" y="0"/>
            <a:ext cx="8774112" cy="6643688"/>
          </a:xfrm>
        </p:spPr>
        <p:txBody>
          <a:bodyPr>
            <a:noAutofit/>
          </a:bodyPr>
          <a:lstStyle/>
          <a:p>
            <a:pPr algn="ctr"/>
            <a:r>
              <a:rPr lang="ru-RU" sz="1800" cap="none" dirty="0" smtClean="0">
                <a:effectLst/>
              </a:rPr>
              <a:t>Значимые для разработки и  реализации  Программы характеристики.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 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В программе содержатся характеристики особенностей развития детей раннего и дошкольного возраста, а также характеристика воспитанников </a:t>
            </a:r>
            <a:r>
              <a:rPr lang="ru-RU" sz="1800" cap="none" dirty="0" smtClean="0">
                <a:effectLst/>
              </a:rPr>
              <a:t>ДГ</a:t>
            </a:r>
            <a:r>
              <a:rPr lang="ru-RU" sz="1800" cap="none" baseline="0" dirty="0" smtClean="0">
                <a:effectLst/>
              </a:rPr>
              <a:t> при МОБУ СОШ </a:t>
            </a:r>
            <a:r>
              <a:rPr lang="ru-RU" sz="1800" cap="none" baseline="0" dirty="0" err="1" smtClean="0">
                <a:effectLst/>
              </a:rPr>
              <a:t>д.Штанды</a:t>
            </a:r>
            <a:r>
              <a:rPr lang="ru-RU" sz="1800" cap="none" dirty="0" smtClean="0">
                <a:effectLst/>
              </a:rPr>
              <a:t> </a:t>
            </a:r>
            <a:r>
              <a:rPr lang="ru-RU" sz="1800" cap="none" dirty="0" smtClean="0">
                <a:effectLst/>
              </a:rPr>
              <a:t>Планируемые результаты освоения программы.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 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Специфика дошкольного детства (гибкость, пластичность развития ребенка, высокий разброс вариантов его развития, его непосредственность и непроизвольность) не позволяет требовать от ребенка дошкольного возраста достижения конкретных образовательных результатов и обусловливает необходимость определения результатов освоения образовательной программы в виде целевых ориентиров.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 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Содержательный раздел представляет общее содержание Программы, обеспечивающее полноценное развитие личности детей в соответствии с пятью образовательными областями.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 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В программе представлено также описание форм, способов, средств реализации программы с учётом возрастных и индивидуальных особенностей воспитанников, специфики их образовательных потребностей и интересов.</a:t>
            </a:r>
            <a:br>
              <a:rPr lang="ru-RU" sz="1800" cap="none" dirty="0" smtClean="0">
                <a:effectLst/>
              </a:rPr>
            </a:br>
            <a:endParaRPr lang="ru-RU" sz="1800" cap="none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2844" y="285728"/>
            <a:ext cx="9001156" cy="6143647"/>
          </a:xfrm>
        </p:spPr>
        <p:txBody>
          <a:bodyPr>
            <a:normAutofit fontScale="90000"/>
          </a:bodyPr>
          <a:lstStyle/>
          <a:p>
            <a:r>
              <a:rPr lang="ru-RU" sz="2700" cap="none" dirty="0" smtClean="0">
                <a:effectLst/>
              </a:rPr>
              <a:t/>
            </a:r>
            <a:br>
              <a:rPr lang="ru-RU" sz="2700" cap="none" dirty="0" smtClean="0">
                <a:effectLst/>
              </a:rPr>
            </a:br>
            <a:r>
              <a:rPr lang="ru-RU" sz="2700" cap="none" dirty="0" smtClean="0">
                <a:effectLst/>
              </a:rPr>
              <a:t/>
            </a:r>
            <a:br>
              <a:rPr lang="ru-RU" sz="2700" cap="none" dirty="0" smtClean="0">
                <a:effectLst/>
              </a:rPr>
            </a:b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2700" cap="none" dirty="0" smtClean="0">
                <a:effectLst/>
              </a:rPr>
              <a:t/>
            </a:r>
            <a:br>
              <a:rPr lang="ru-RU" sz="2700" cap="none" dirty="0" smtClean="0">
                <a:effectLst/>
              </a:rPr>
            </a:br>
            <a:r>
              <a:rPr lang="ru-RU" sz="2700" cap="none" dirty="0" smtClean="0">
                <a:effectLst/>
              </a:rPr>
              <a:t> </a:t>
            </a:r>
            <a:br>
              <a:rPr lang="ru-RU" sz="2700" cap="none" dirty="0" smtClean="0">
                <a:effectLst/>
              </a:rPr>
            </a:br>
            <a:r>
              <a:rPr lang="ru-RU" sz="2700" cap="none" dirty="0" smtClean="0">
                <a:effectLst/>
              </a:rPr>
              <a:t/>
            </a:r>
            <a:br>
              <a:rPr lang="ru-RU" sz="2700" cap="none" dirty="0" smtClean="0">
                <a:effectLst/>
              </a:rPr>
            </a:br>
            <a:r>
              <a:rPr lang="ru-RU" sz="2700" cap="none" dirty="0" smtClean="0">
                <a:effectLst/>
              </a:rPr>
              <a:t/>
            </a:r>
            <a:br>
              <a:rPr lang="ru-RU" sz="2700" cap="none" dirty="0" smtClean="0">
                <a:effectLst/>
              </a:rPr>
            </a:br>
            <a:r>
              <a:rPr lang="ru-RU" sz="2700" cap="none" dirty="0" smtClean="0">
                <a:effectLst/>
              </a:rPr>
              <a:t>  </a:t>
            </a:r>
            <a:br>
              <a:rPr lang="ru-RU" sz="2700" cap="none" dirty="0" smtClean="0">
                <a:effectLst/>
              </a:rPr>
            </a:br>
            <a:r>
              <a:rPr lang="ru-RU" sz="2700" cap="none" dirty="0" smtClean="0">
                <a:effectLst/>
              </a:rPr>
              <a:t/>
            </a:r>
            <a:br>
              <a:rPr lang="ru-RU" sz="2700" cap="none" dirty="0" smtClean="0">
                <a:effectLst/>
              </a:rPr>
            </a:br>
            <a:r>
              <a:rPr lang="ru-RU" sz="2700" cap="none" dirty="0" smtClean="0">
                <a:effectLst/>
              </a:rPr>
              <a:t/>
            </a:r>
            <a:br>
              <a:rPr lang="ru-RU" sz="2700" cap="none" dirty="0" smtClean="0">
                <a:effectLst/>
              </a:rPr>
            </a:br>
            <a:r>
              <a:rPr lang="ru-RU" sz="2700" cap="none" dirty="0" smtClean="0">
                <a:effectLst/>
              </a:rPr>
              <a:t/>
            </a:r>
            <a:br>
              <a:rPr lang="ru-RU" sz="2700" cap="none" dirty="0" smtClean="0">
                <a:effectLst/>
              </a:rPr>
            </a:br>
            <a:r>
              <a:rPr lang="ru-RU" sz="2700" cap="none" dirty="0" smtClean="0">
                <a:effectLst/>
              </a:rPr>
              <a:t/>
            </a:r>
            <a:br>
              <a:rPr lang="ru-RU" sz="2700" cap="none" dirty="0" smtClean="0">
                <a:effectLst/>
              </a:rPr>
            </a:br>
            <a:r>
              <a:rPr lang="ru-RU" sz="2700" cap="none" dirty="0" smtClean="0">
                <a:effectLst/>
              </a:rPr>
              <a:t/>
            </a:r>
            <a:br>
              <a:rPr lang="ru-RU" sz="2700" cap="none" dirty="0" smtClean="0">
                <a:effectLst/>
              </a:rPr>
            </a:br>
            <a:r>
              <a:rPr lang="ru-RU" sz="2700" cap="none" dirty="0" smtClean="0">
                <a:effectLst/>
              </a:rPr>
              <a:t> </a:t>
            </a:r>
            <a:br>
              <a:rPr lang="ru-RU" sz="2700" cap="none" dirty="0" smtClean="0">
                <a:effectLst/>
              </a:rPr>
            </a:br>
            <a:r>
              <a:rPr lang="ru-RU" sz="2700" dirty="0" smtClean="0">
                <a:effectLst/>
              </a:rPr>
              <a:t/>
            </a:r>
            <a:br>
              <a:rPr lang="ru-RU" sz="2700" dirty="0" smtClean="0">
                <a:effectLst/>
              </a:rPr>
            </a:br>
            <a:r>
              <a:rPr lang="ru-RU" sz="2700" dirty="0" smtClean="0">
                <a:effectLst/>
              </a:rPr>
              <a:t> 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357166"/>
            <a:ext cx="6500858" cy="268331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2000" dirty="0" smtClean="0"/>
              <a:t>Содержание Программы обеспечивает развитие личности, мотивации и способностей детей в различных видах деятельности и охватывает следующие образовательные области: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3286124"/>
            <a:ext cx="2143140" cy="1021556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социально-коммуникативное развитие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57290" y="4500570"/>
            <a:ext cx="2071702" cy="1157764"/>
          </a:xfrm>
          <a:prstGeom prst="flowChartAlternateProcess">
            <a:avLst/>
          </a:prstGeom>
          <a:solidFill>
            <a:srgbClr val="FF66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800" dirty="0" smtClean="0"/>
          </a:p>
          <a:p>
            <a:pPr algn="ctr"/>
            <a:r>
              <a:rPr lang="ru-RU" dirty="0" smtClean="0"/>
              <a:t>познавательное развитие</a:t>
            </a:r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00430" y="3571876"/>
            <a:ext cx="2143140" cy="1021556"/>
          </a:xfrm>
          <a:prstGeom prst="flowChartAlternateProcess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речевое развитие</a:t>
            </a:r>
          </a:p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572132" y="4643446"/>
            <a:ext cx="2143140" cy="1021556"/>
          </a:xfrm>
          <a:prstGeom prst="flowChartAlternateProcess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художественно-эстетическое развитие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643702" y="3357562"/>
            <a:ext cx="2143140" cy="1157764"/>
          </a:xfrm>
          <a:prstGeom prst="flowChartAlternateProcess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800" dirty="0" smtClean="0"/>
          </a:p>
          <a:p>
            <a:pPr algn="ctr"/>
            <a:r>
              <a:rPr lang="ru-RU" dirty="0" smtClean="0"/>
              <a:t>физическое развитие</a:t>
            </a:r>
          </a:p>
          <a:p>
            <a:pPr algn="ctr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1535885" y="2750339"/>
            <a:ext cx="571504" cy="35719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2250265" y="3536157"/>
            <a:ext cx="1357322" cy="42862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>
            <a:off x="4250529" y="3321843"/>
            <a:ext cx="357190" cy="158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16200000" flipH="1">
            <a:off x="5214942" y="3643314"/>
            <a:ext cx="1500198" cy="35719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6929454" y="2786058"/>
            <a:ext cx="571504" cy="42862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2844" y="0"/>
            <a:ext cx="8786874" cy="6715148"/>
          </a:xfrm>
        </p:spPr>
        <p:txBody>
          <a:bodyPr>
            <a:normAutofit fontScale="90000"/>
          </a:bodyPr>
          <a:lstStyle/>
          <a:p>
            <a:r>
              <a:rPr lang="ru-RU" sz="2000" b="1" cap="none" dirty="0" smtClean="0">
                <a:effectLst/>
              </a:rPr>
              <a:t/>
            </a:r>
            <a:br>
              <a:rPr lang="ru-RU" sz="2000" b="1" cap="none" dirty="0" smtClean="0">
                <a:effectLst/>
              </a:rPr>
            </a:br>
            <a:r>
              <a:rPr lang="ru-RU" sz="2000" b="1" cap="none" dirty="0" smtClean="0">
                <a:effectLst/>
              </a:rPr>
              <a:t/>
            </a:r>
            <a:br>
              <a:rPr lang="ru-RU" sz="2000" b="1" cap="none" dirty="0" smtClean="0">
                <a:effectLst/>
              </a:rPr>
            </a:br>
            <a:r>
              <a:rPr lang="ru-RU" sz="2000" b="1" cap="none" dirty="0" smtClean="0">
                <a:effectLst/>
              </a:rPr>
              <a:t/>
            </a:r>
            <a:br>
              <a:rPr lang="ru-RU" sz="2000" b="1" cap="none" dirty="0" smtClean="0">
                <a:effectLst/>
              </a:rPr>
            </a:br>
            <a:r>
              <a:rPr lang="ru-RU" sz="2000" b="1" cap="none" dirty="0" smtClean="0">
                <a:effectLst/>
              </a:rPr>
              <a:t/>
            </a:r>
            <a:br>
              <a:rPr lang="ru-RU" sz="2000" b="1" cap="none" dirty="0" smtClean="0">
                <a:effectLst/>
              </a:rPr>
            </a:br>
            <a:r>
              <a:rPr lang="ru-RU" sz="1900" b="1" cap="none" dirty="0" smtClean="0">
                <a:effectLst/>
              </a:rPr>
              <a:t>Социально-коммуникативное развитие </a:t>
            </a:r>
            <a:r>
              <a:rPr lang="ru-RU" sz="1900" cap="none" dirty="0" smtClean="0">
                <a:effectLst/>
              </a:rPr>
              <a:t>направлено на усвоение норм и ценностей,</a:t>
            </a:r>
            <a:r>
              <a:rPr lang="ru-RU" sz="1900" b="1" cap="none" dirty="0" smtClean="0">
                <a:effectLst/>
              </a:rPr>
              <a:t> </a:t>
            </a:r>
            <a:r>
              <a:rPr lang="ru-RU" sz="1900" cap="none" dirty="0" smtClean="0">
                <a:effectLst/>
              </a:rPr>
              <a:t>принятых в обществе, включая моральные и нравственные ценности; развитие общения и взаимодействия ребёнка с взрослыми и сверстниками; становление самостоятельности, целенаправленности и </a:t>
            </a:r>
            <a:r>
              <a:rPr lang="ru-RU" sz="1900" cap="none" dirty="0" err="1" smtClean="0">
                <a:effectLst/>
              </a:rPr>
              <a:t>саморегуляции</a:t>
            </a:r>
            <a:r>
              <a:rPr lang="ru-RU" sz="1900" cap="none" dirty="0" smtClean="0">
                <a:effectLst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 видам труда и творчества; формирование основ безопасности в быту, социуме, природе.</a:t>
            </a:r>
            <a:br>
              <a:rPr lang="ru-RU" sz="1900" cap="none" dirty="0" smtClean="0">
                <a:effectLst/>
              </a:rPr>
            </a:br>
            <a:r>
              <a:rPr lang="ru-RU" sz="1900" cap="none" dirty="0" smtClean="0">
                <a:effectLst/>
              </a:rPr>
              <a:t> </a:t>
            </a:r>
            <a:r>
              <a:rPr lang="ru-RU" sz="1900" b="1" cap="none" dirty="0" smtClean="0">
                <a:effectLst/>
              </a:rPr>
              <a:t>Познавательное развитие </a:t>
            </a:r>
            <a:r>
              <a:rPr lang="ru-RU" sz="1900" cap="none" dirty="0" smtClean="0">
                <a:effectLst/>
              </a:rPr>
              <a:t>предполагает развитие интересов детей, любознательности и познавательной</a:t>
            </a:r>
            <a:r>
              <a:rPr lang="ru-RU" sz="1900" b="1" cap="none" dirty="0" smtClean="0">
                <a:effectLst/>
              </a:rPr>
              <a:t> </a:t>
            </a:r>
            <a:r>
              <a:rPr lang="ru-RU" sz="1900" cap="none" dirty="0" smtClean="0">
                <a:effectLst/>
              </a:rPr>
              <a:t>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Отечестве, представлений о </a:t>
            </a:r>
            <a:r>
              <a:rPr lang="ru-RU" sz="1900" cap="none" dirty="0" err="1" smtClean="0">
                <a:effectLst/>
              </a:rPr>
              <a:t>социокультурных</a:t>
            </a:r>
            <a:r>
              <a:rPr lang="ru-RU" sz="1900" cap="none" dirty="0" smtClean="0">
                <a:effectLst/>
              </a:rPr>
              <a:t> ценностях нашего народа, об отечественных традициях и праздниках о планете Земля как общем доме людей, об особенностях её природы, многообразии стран и народов мира.</a:t>
            </a:r>
            <a:br>
              <a:rPr lang="ru-RU" sz="1900" cap="none" dirty="0" smtClean="0">
                <a:effectLst/>
              </a:rPr>
            </a:br>
            <a:r>
              <a:rPr lang="ru-RU" sz="1900" b="1" cap="none" dirty="0" smtClean="0">
                <a:effectLst/>
              </a:rPr>
              <a:t> Речевое развитие </a:t>
            </a:r>
            <a:r>
              <a:rPr lang="ru-RU" sz="1900" cap="none" dirty="0" smtClean="0">
                <a:effectLst/>
              </a:rPr>
              <a:t>включает владение речью как средством общения и культуры;</a:t>
            </a:r>
            <a:r>
              <a:rPr lang="ru-RU" sz="1900" b="1" cap="none" dirty="0" smtClean="0">
                <a:effectLst/>
              </a:rPr>
              <a:t> </a:t>
            </a:r>
            <a:r>
              <a:rPr lang="ru-RU" sz="1900" cap="none" dirty="0" smtClean="0">
                <a:effectLst/>
              </a:rPr>
              <a:t>обогащение</a:t>
            </a:r>
            <a:r>
              <a:rPr lang="ru-RU" sz="1900" b="1" cap="none" dirty="0" smtClean="0">
                <a:effectLst/>
              </a:rPr>
              <a:t> </a:t>
            </a:r>
            <a:r>
              <a:rPr lang="ru-RU" sz="1900" cap="none" dirty="0" smtClean="0">
                <a:effectLst/>
              </a:rPr>
              <a:t>активного словаря; развитие связной, грамматически правильной диалогической и монологической речи; развитие звуковой и интонационной культуры речи, фонематического слуха; знакомство с детской </a:t>
            </a:r>
            <a:r>
              <a:rPr lang="ru-RU" sz="1900" cap="none" dirty="0" err="1" smtClean="0">
                <a:effectLst/>
              </a:rPr>
              <a:t>литературой;формирование</a:t>
            </a:r>
            <a:r>
              <a:rPr lang="ru-RU" sz="1900" cap="none" dirty="0" smtClean="0">
                <a:effectLst/>
              </a:rPr>
              <a:t> звуковой </a:t>
            </a:r>
            <a:r>
              <a:rPr lang="ru-RU" sz="1900" cap="none" dirty="0" err="1" smtClean="0">
                <a:effectLst/>
              </a:rPr>
              <a:t>аналитико</a:t>
            </a:r>
            <a:r>
              <a:rPr lang="ru-RU" sz="1900" cap="none" dirty="0" smtClean="0">
                <a:effectLst/>
              </a:rPr>
              <a:t>- синтетической активности как предпосылки обучения грамоте. </a:t>
            </a:r>
            <a:r>
              <a:rPr lang="ru-RU" sz="2000" cap="none" dirty="0" smtClean="0">
                <a:effectLst/>
              </a:rPr>
              <a:t/>
            </a:r>
            <a:br>
              <a:rPr lang="ru-RU" sz="2000" cap="none" dirty="0" smtClean="0">
                <a:effectLst/>
              </a:rPr>
            </a:br>
            <a:r>
              <a:rPr lang="ru-RU" b="1" cap="none" dirty="0" smtClean="0">
                <a:effectLst/>
              </a:rPr>
              <a:t> 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282" y="0"/>
            <a:ext cx="8929718" cy="6858000"/>
          </a:xfrm>
        </p:spPr>
        <p:txBody>
          <a:bodyPr>
            <a:normAutofit fontScale="90000"/>
          </a:bodyPr>
          <a:lstStyle/>
          <a:p>
            <a:r>
              <a:rPr lang="ru-RU" sz="2000" cap="none" dirty="0" smtClean="0">
                <a:effectLst/>
              </a:rPr>
              <a:t/>
            </a:r>
            <a:br>
              <a:rPr lang="ru-RU" sz="2000" cap="none" dirty="0" smtClean="0">
                <a:effectLst/>
              </a:rPr>
            </a:br>
            <a:r>
              <a:rPr lang="ru-RU" sz="2000" b="1" cap="none" dirty="0" smtClean="0">
                <a:effectLst/>
              </a:rPr>
              <a:t>Художественно-эстетическое развитие </a:t>
            </a:r>
            <a:r>
              <a:rPr lang="ru-RU" sz="2000" cap="none" dirty="0" smtClean="0">
                <a:effectLst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 изобразительного), мира  природы; становление  эстетического  отношения  к окружающему	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музыкальной, и др.).</a:t>
            </a:r>
            <a:br>
              <a:rPr lang="ru-RU" sz="2000" cap="none" dirty="0" smtClean="0">
                <a:effectLst/>
              </a:rPr>
            </a:br>
            <a:r>
              <a:rPr lang="ru-RU" sz="2000" cap="none" dirty="0" smtClean="0">
                <a:effectLst/>
              </a:rPr>
              <a:t/>
            </a:r>
            <a:br>
              <a:rPr lang="ru-RU" sz="2000" cap="none" dirty="0" smtClean="0">
                <a:effectLst/>
              </a:rPr>
            </a:br>
            <a:r>
              <a:rPr lang="ru-RU" sz="2000" cap="none" dirty="0" smtClean="0">
                <a:effectLst/>
              </a:rPr>
              <a:t> </a:t>
            </a:r>
            <a:r>
              <a:rPr lang="ru-RU" sz="2000" b="1" cap="none" dirty="0" smtClean="0">
                <a:effectLst/>
              </a:rPr>
              <a:t>Физическое развитие </a:t>
            </a:r>
            <a:r>
              <a:rPr lang="ru-RU" sz="2000" cap="none" dirty="0" smtClean="0">
                <a:effectLst/>
              </a:rPr>
              <a:t>включает приобретение опыта в следующих видах деятельности</a:t>
            </a:r>
            <a:r>
              <a:rPr lang="ru-RU" sz="2000" b="1" cap="none" dirty="0" smtClean="0">
                <a:effectLst/>
              </a:rPr>
              <a:t> </a:t>
            </a:r>
            <a:r>
              <a:rPr lang="ru-RU" sz="2000" cap="none" dirty="0" smtClean="0">
                <a:effectLst/>
              </a:rPr>
              <a:t>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2000" cap="none" dirty="0" err="1" smtClean="0">
                <a:effectLst/>
              </a:rPr>
              <a:t>саморегуляции</a:t>
            </a:r>
            <a:r>
              <a:rPr lang="ru-RU" sz="2000" cap="none" dirty="0" smtClean="0">
                <a:effectLst/>
              </a:rPr>
              <a:t> в двигательной сфере; 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др.).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142844" y="0"/>
          <a:ext cx="884570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/>
        </p:nvGraphicFramePr>
        <p:xfrm>
          <a:off x="301752" y="457200"/>
          <a:ext cx="8686800" cy="6257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72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2" tIns="468000" rIns="536406" bIns="472926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2667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Основной целью установления взаимоотношений ДОУ и семьи является создание единого пространства семья – детский сад, в котором всем участникам педагогического процесса будет комфортно, интересно, безопасно, полезно и эмоционально благополучно.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С целью построения эффективного взаимодействия семьи и ДОУ                         педагогическим коллективом были созданы следующие условия: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Социально-правовые: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построение всей работы основывается на федеральных,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региональных, муниципальных нормативно-правовых документах, а также с Уставом МОБУ СОШ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д.Штанды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, договорами сотрудничества, регламентирующими и определяющими функции, права и обязанности семьи и дошкольного образовательного учреждения;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Информационно-коммуникативными: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предоставление родителям возможности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быть в курсе реализуемых программ, быть осведомленными в вопросах специфики образовательного процесса, достижений и проблем в развитии ребенка, безопасности его пребывания в ДОУ;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Перспективно-целевые: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наличие планов работы с семьями на ближайшую 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дальнейшую перспективу, обеспечение прозрачности и доступности для педагогов и родителей в изучении данных планов, предоставление права родителям участвовать в разработке индивидуальных проектов, программ и выборе точек пересечения семьи и ДОУ в интересах развития ребенка;</a:t>
            </a:r>
            <a:endParaRPr lang="ru-RU" dirty="0" smtClean="0">
              <a:ea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Потребностно-стимулирующие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взаимодействие семьи и дошкольного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образовательного учреждения строится на результатах изучения семьи.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85720" y="142852"/>
          <a:ext cx="8686800" cy="6572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2" name="Прямая со стрелкой 21"/>
          <p:cNvCxnSpPr/>
          <p:nvPr/>
        </p:nvCxnSpPr>
        <p:spPr>
          <a:xfrm rot="5400000" flipH="1" flipV="1">
            <a:off x="3000364" y="2500306"/>
            <a:ext cx="571504" cy="28575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857752" y="2143116"/>
            <a:ext cx="500066" cy="35719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428604"/>
            <a:ext cx="8572560" cy="6143646"/>
          </a:xfrm>
        </p:spPr>
        <p:txBody>
          <a:bodyPr>
            <a:normAutofit fontScale="90000"/>
          </a:bodyPr>
          <a:lstStyle/>
          <a:p>
            <a:r>
              <a:rPr lang="ru-RU" sz="2200" b="1" cap="none" dirty="0" smtClean="0">
                <a:effectLst/>
              </a:rPr>
              <a:t>	</a:t>
            </a:r>
            <a:r>
              <a:rPr lang="ru-RU" sz="2400" b="1" cap="none" dirty="0" smtClean="0">
                <a:effectLst/>
              </a:rPr>
              <a:t>Характеристика взаимодействия педагогического коллектива с семьями детей:</a:t>
            </a:r>
            <a:r>
              <a:rPr lang="ru-RU" sz="2400" cap="none" dirty="0" smtClean="0">
                <a:effectLst/>
              </a:rPr>
              <a:t/>
            </a:r>
            <a:br>
              <a:rPr lang="ru-RU" sz="2400" cap="none" dirty="0" smtClean="0">
                <a:effectLst/>
              </a:rPr>
            </a:br>
            <a:r>
              <a:rPr lang="ru-RU" sz="2400" cap="none" dirty="0" smtClean="0">
                <a:effectLst/>
              </a:rPr>
              <a:t>-ознакомление родителей с результатами работы ДОУ на общих родительских собраниях, анализом участия родительской общественности в жизни ДОУ;</a:t>
            </a:r>
            <a:br>
              <a:rPr lang="ru-RU" sz="2400" cap="none" dirty="0" smtClean="0">
                <a:effectLst/>
              </a:rPr>
            </a:br>
            <a:r>
              <a:rPr lang="ru-RU" sz="2400" cap="none" dirty="0" smtClean="0">
                <a:effectLst/>
              </a:rPr>
              <a:t> -ознакомление родителей с содержанием работы ДОУ, направленной на физическое, психическое и социальное развитие ребенка;</a:t>
            </a:r>
            <a:br>
              <a:rPr lang="ru-RU" sz="2400" cap="none" dirty="0" smtClean="0">
                <a:effectLst/>
              </a:rPr>
            </a:br>
            <a:r>
              <a:rPr lang="ru-RU" sz="2400" cap="none" dirty="0" smtClean="0">
                <a:effectLst/>
              </a:rPr>
              <a:t> -участие в составлении планов: спортивных и культурно-массовых мероприятий, работы родительского комитета;</a:t>
            </a:r>
            <a:br>
              <a:rPr lang="ru-RU" sz="2400" cap="none" dirty="0" smtClean="0">
                <a:effectLst/>
              </a:rPr>
            </a:br>
            <a:r>
              <a:rPr lang="ru-RU" sz="2400" cap="none" dirty="0" smtClean="0">
                <a:effectLst/>
              </a:rPr>
              <a:t>-целенаправленную работу, пропагандирующую общественное дошкольное воспитание в его разных формах;</a:t>
            </a:r>
            <a:br>
              <a:rPr lang="ru-RU" sz="2400" cap="none" dirty="0" smtClean="0">
                <a:effectLst/>
              </a:rPr>
            </a:br>
            <a:r>
              <a:rPr lang="ru-RU" sz="2400" cap="none" dirty="0" smtClean="0">
                <a:effectLst/>
              </a:rPr>
              <a:t>-обучение конкретным приемам и методам воспитания и развития ребенка в разных видах детской деятельности на семинарах-практикумах, консультациях.</a:t>
            </a:r>
            <a:br>
              <a:rPr lang="ru-RU" sz="2400" cap="none" dirty="0" smtClean="0">
                <a:effectLst/>
              </a:rPr>
            </a:br>
            <a:r>
              <a:rPr lang="ru-RU" cap="none" dirty="0" smtClean="0"/>
              <a:t/>
            </a:r>
            <a:br>
              <a:rPr lang="ru-RU" cap="none" dirty="0" smtClean="0"/>
            </a:br>
            <a:endParaRPr lang="ru-RU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428604"/>
            <a:ext cx="8572560" cy="6143646"/>
          </a:xfrm>
        </p:spPr>
        <p:txBody>
          <a:bodyPr>
            <a:normAutofit/>
          </a:bodyPr>
          <a:lstStyle/>
          <a:p>
            <a:r>
              <a:rPr lang="ru-RU" sz="2200" b="1" cap="none" dirty="0" smtClean="0">
                <a:effectLst/>
              </a:rPr>
              <a:t>	</a:t>
            </a:r>
            <a:r>
              <a:rPr lang="ru-RU" sz="2400" cap="none" dirty="0" smtClean="0">
                <a:effectLst/>
              </a:rPr>
              <a:t/>
            </a:r>
            <a:br>
              <a:rPr lang="ru-RU" sz="2400" cap="none" dirty="0" smtClean="0">
                <a:effectLst/>
              </a:rPr>
            </a:br>
            <a:r>
              <a:rPr lang="ru-RU" cap="none" dirty="0" smtClean="0"/>
              <a:t/>
            </a:r>
            <a:br>
              <a:rPr lang="ru-RU" cap="none" dirty="0" smtClean="0"/>
            </a:br>
            <a:endParaRPr lang="ru-RU" cap="none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301752" y="457200"/>
          <a:ext cx="8686800" cy="6257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20" y="285728"/>
            <a:ext cx="8501122" cy="6215106"/>
          </a:xfrm>
        </p:spPr>
        <p:txBody>
          <a:bodyPr>
            <a:normAutofit/>
          </a:bodyPr>
          <a:lstStyle/>
          <a:p>
            <a:pPr algn="ctr"/>
            <a:r>
              <a:rPr lang="ru-RU" cap="none" dirty="0" smtClean="0"/>
              <a:t> 	</a:t>
            </a:r>
            <a:r>
              <a:rPr lang="ru-RU" sz="2200" b="1" cap="none" dirty="0" smtClean="0">
                <a:effectLst/>
              </a:rPr>
              <a:t>Основная общеобразовательная) программа дошкольного образования</a:t>
            </a:r>
            <a:r>
              <a:rPr lang="ru-RU" sz="2200" cap="none" dirty="0" smtClean="0">
                <a:effectLst/>
              </a:rPr>
              <a:t> реализуется в </a:t>
            </a:r>
            <a:r>
              <a:rPr lang="ru-RU" sz="2000" dirty="0" smtClean="0"/>
              <a:t>дошкольных группах при муниципальном общеобразовательном бюджетном учреждении средняя общеобразовательная школа имени </a:t>
            </a:r>
            <a:r>
              <a:rPr lang="ru-RU" sz="2000" dirty="0" err="1" smtClean="0"/>
              <a:t>Акрамова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Анифа</a:t>
            </a:r>
            <a:r>
              <a:rPr lang="ru-RU" sz="2000" dirty="0" smtClean="0"/>
              <a:t> </a:t>
            </a:r>
            <a:r>
              <a:rPr lang="ru-RU" sz="2000" dirty="0" err="1" smtClean="0"/>
              <a:t>Акрамовича</a:t>
            </a:r>
            <a:r>
              <a:rPr lang="ru-RU" sz="2000" dirty="0" smtClean="0"/>
              <a:t> </a:t>
            </a:r>
            <a:r>
              <a:rPr lang="ru-RU" sz="2000" dirty="0" err="1" smtClean="0"/>
              <a:t>д.Штанды</a:t>
            </a:r>
            <a:r>
              <a:rPr lang="ru-RU" sz="2000" dirty="0" smtClean="0"/>
              <a:t> муниципального района </a:t>
            </a:r>
            <a:r>
              <a:rPr lang="ru-RU" sz="2000" dirty="0" err="1" smtClean="0"/>
              <a:t>Балтачевский</a:t>
            </a:r>
            <a:r>
              <a:rPr lang="ru-RU" sz="2000" dirty="0" smtClean="0"/>
              <a:t> район Республики Башкортостан</a:t>
            </a:r>
            <a:r>
              <a:rPr lang="ru-RU" sz="2200" cap="none" dirty="0" smtClean="0">
                <a:effectLst/>
              </a:rPr>
              <a:t/>
            </a:r>
            <a:br>
              <a:rPr lang="ru-RU" sz="2200" cap="none" dirty="0" smtClean="0">
                <a:effectLst/>
              </a:rPr>
            </a:br>
            <a:r>
              <a:rPr lang="ru-RU" sz="2200" cap="none" dirty="0" smtClean="0">
                <a:effectLst/>
              </a:rPr>
              <a:t/>
            </a:r>
            <a:br>
              <a:rPr lang="ru-RU" sz="2200" cap="none" dirty="0" smtClean="0">
                <a:effectLst/>
              </a:rPr>
            </a:br>
            <a:r>
              <a:rPr lang="ru-RU" sz="2200" cap="none" dirty="0" smtClean="0">
                <a:effectLst/>
              </a:rPr>
              <a:t>Программа спроектирована с учетом ФГОС дошкольного образования, особенностей образовательного учреждения, региона, образовательных потребностей и запросов воспитанников. Определяет цель, задачи, планируемые результаты, содержание и организацию образовательного процесса на ступени и дошкольного образования. </a:t>
            </a:r>
            <a:br>
              <a:rPr lang="ru-RU" sz="2200" cap="none" dirty="0" smtClean="0">
                <a:effectLst/>
              </a:rPr>
            </a:br>
            <a:r>
              <a:rPr lang="ru-RU" sz="2200" cap="none" dirty="0" smtClean="0">
                <a:effectLst/>
              </a:rPr>
              <a:t>Кроме того, учтены концептуальные положения используемой в Учреждении Примерной общеобразовательной программы дошкольного образования «ОТ РОЖДЕНИЯ ДО ШКОЛЫ.»  под ред. </a:t>
            </a:r>
            <a:r>
              <a:rPr lang="ru-RU" sz="2200" cap="none" dirty="0" err="1" smtClean="0">
                <a:effectLst/>
              </a:rPr>
              <a:t>Н.Е.Вераксы</a:t>
            </a:r>
            <a:r>
              <a:rPr lang="ru-RU" sz="2200" cap="none" dirty="0" smtClean="0">
                <a:effectLst/>
              </a:rPr>
              <a:t>, Т.С.Комаровой, М.А.Васильевой. </a:t>
            </a:r>
            <a:endParaRPr lang="ru-RU" sz="2200" cap="none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1071546"/>
            <a:ext cx="757242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Планируемые результаты освоения Программы конкретизируют требования Стандарта к целевым ориентирам в обязательной части с учётом возрастных возможностей и индивидуальных различий (индивидуальных траекторий развития) детей. Результаты освоения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14282" y="214290"/>
            <a:ext cx="8715436" cy="6500835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100" b="1" cap="none" dirty="0" smtClean="0">
                <a:effectLst/>
              </a:rPr>
              <a:t>Основная образовательная программа </a:t>
            </a:r>
            <a:r>
              <a:rPr lang="ru-RU" sz="2100" cap="none" dirty="0" smtClean="0">
                <a:effectLst/>
              </a:rPr>
              <a:t>дошкольного образования ДГ при МОБУ СОШ </a:t>
            </a:r>
            <a:r>
              <a:rPr lang="ru-RU" sz="2100" cap="none" dirty="0" err="1" smtClean="0">
                <a:effectLst/>
              </a:rPr>
              <a:t>д.Штанды</a:t>
            </a:r>
            <a:r>
              <a:rPr lang="ru-RU" sz="2100" cap="none" dirty="0" smtClean="0">
                <a:effectLst/>
              </a:rPr>
              <a:t> разработана в соответствии с основными нормативно-правовыми документами по дошкольному воспитанию: </a:t>
            </a:r>
            <a:br>
              <a:rPr lang="ru-RU" sz="2100" cap="none" dirty="0" smtClean="0">
                <a:effectLst/>
              </a:rPr>
            </a:br>
            <a:r>
              <a:rPr lang="ru-RU" sz="2100" cap="none" dirty="0" smtClean="0">
                <a:effectLst/>
              </a:rPr>
              <a:t>- Федеральный закон от 29.12.2012 г. № 273-ФЗ «Об образовании в Российской Федерации». </a:t>
            </a:r>
            <a:br>
              <a:rPr lang="ru-RU" sz="2100" cap="none" dirty="0" smtClean="0">
                <a:effectLst/>
              </a:rPr>
            </a:br>
            <a:r>
              <a:rPr lang="ru-RU" sz="2100" cap="none" dirty="0" smtClean="0">
                <a:effectLst/>
              </a:rPr>
              <a:t>- Примерная основная общеобразовательная программа дошкольного образования «От рождения до школы» под редакцией </a:t>
            </a:r>
            <a:r>
              <a:rPr lang="ru-RU" sz="2100" cap="none" dirty="0" err="1" smtClean="0">
                <a:effectLst/>
              </a:rPr>
              <a:t>Н.Е.Вераксы</a:t>
            </a:r>
            <a:r>
              <a:rPr lang="ru-RU" sz="2100" cap="none" dirty="0" smtClean="0">
                <a:effectLst/>
              </a:rPr>
              <a:t>, Т.С. Комаровой, М.А.Васильевой, разработанная с ФГОС.</a:t>
            </a:r>
            <a:br>
              <a:rPr lang="ru-RU" sz="2100" cap="none" dirty="0" smtClean="0">
                <a:effectLst/>
              </a:rPr>
            </a:br>
            <a:r>
              <a:rPr lang="ru-RU" sz="2100" cap="none" dirty="0" smtClean="0">
                <a:effectLst/>
              </a:rPr>
              <a:t>- Приказ Министерства образования и науки Российской Федерации от  17 октября 2013г. №1155 «Об утверждении федерального государственного образовательного стандарта дошкольного образования».</a:t>
            </a:r>
            <a:br>
              <a:rPr lang="ru-RU" sz="2100" cap="none" dirty="0" smtClean="0">
                <a:effectLst/>
              </a:rPr>
            </a:br>
            <a:r>
              <a:rPr lang="ru-RU" sz="2100" cap="none" dirty="0" smtClean="0">
                <a:effectLst/>
              </a:rPr>
              <a:t>- Приказ Министерства образования и науки Российской Федерации от 30 августа 2013 года № 1014 «Об утверждении порядка организации осуществления образовательной деятельности по основным общеобразовательным программам - образовательным программам дошкольного образования».</a:t>
            </a:r>
            <a:br>
              <a:rPr lang="ru-RU" sz="2100" cap="none" dirty="0" smtClean="0">
                <a:effectLst/>
              </a:rPr>
            </a:br>
            <a:r>
              <a:rPr lang="ru-RU" sz="2100" cap="none" dirty="0" smtClean="0">
                <a:effectLst/>
              </a:rPr>
              <a:t>- Постановление Главного государственного санитарного врача Российской Федерации от 15 мая 2013г. №26 г.Москва «Об утверждении </a:t>
            </a:r>
            <a:r>
              <a:rPr lang="ru-RU" sz="2100" cap="none" dirty="0" err="1" smtClean="0">
                <a:effectLst/>
              </a:rPr>
              <a:t>СанПиН</a:t>
            </a:r>
            <a:r>
              <a:rPr lang="ru-RU" sz="2100" cap="none" dirty="0" smtClean="0">
                <a:effectLst/>
              </a:rPr>
              <a:t> 2.4.1.3049-13 «Санитарно-эпидемиологические требования к устройству, содержанию и организации режима работы дошкольных образовательных организаций».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100" cap="none" dirty="0" smtClean="0">
                <a:effectLst/>
              </a:rPr>
              <a:t/>
            </a:r>
            <a:br>
              <a:rPr lang="ru-RU" sz="2100" cap="none" dirty="0" smtClean="0">
                <a:effectLst/>
              </a:rPr>
            </a:br>
            <a:r>
              <a:rPr lang="ru-RU" sz="2100" cap="none" dirty="0" smtClean="0">
                <a:effectLst/>
              </a:rPr>
              <a:t/>
            </a:r>
            <a:br>
              <a:rPr lang="ru-RU" sz="2100" cap="none" dirty="0" smtClean="0">
                <a:effectLst/>
              </a:rPr>
            </a:br>
            <a:r>
              <a:rPr lang="ru-RU" sz="2100" cap="none" dirty="0" smtClean="0">
                <a:effectLst/>
              </a:rPr>
              <a:t/>
            </a:r>
            <a:br>
              <a:rPr lang="ru-RU" sz="2100" cap="none" dirty="0" smtClean="0">
                <a:effectLst/>
              </a:rPr>
            </a:br>
            <a:endParaRPr lang="ru-RU" sz="2100" cap="none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285728"/>
            <a:ext cx="8501122" cy="614364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	</a:t>
            </a:r>
            <a:r>
              <a:rPr lang="ru-RU" sz="1900" cap="none" dirty="0" smtClean="0">
                <a:effectLst/>
              </a:rPr>
              <a:t>Программа сформирована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 (объем, содержание и планируемые результаты в виде целевых ориентиров дошкольного образования) </a:t>
            </a:r>
            <a:br>
              <a:rPr lang="ru-RU" sz="1900" cap="none" dirty="0" smtClean="0">
                <a:effectLst/>
              </a:rPr>
            </a:br>
            <a:r>
              <a:rPr lang="ru-RU" sz="1900" cap="none" dirty="0" smtClean="0">
                <a:effectLst/>
              </a:rPr>
              <a:t>Образовательная программа направлена на образование детей с 2 до 7 лет. </a:t>
            </a:r>
            <a:br>
              <a:rPr lang="ru-RU" sz="1900" cap="none" dirty="0" smtClean="0">
                <a:effectLst/>
              </a:rPr>
            </a:br>
            <a:r>
              <a:rPr lang="ru-RU" sz="1900" cap="none" dirty="0" smtClean="0">
                <a:effectLst/>
              </a:rPr>
              <a:t>	Режим пребывания: 10. часов, с 8.00. до 18.00. </a:t>
            </a:r>
            <a:br>
              <a:rPr lang="ru-RU" sz="1900" cap="none" dirty="0" smtClean="0">
                <a:effectLst/>
              </a:rPr>
            </a:br>
            <a:r>
              <a:rPr lang="ru-RU" sz="1900" cap="none" dirty="0" smtClean="0">
                <a:effectLst/>
              </a:rPr>
              <a:t>	Образование осуществляется на русском языке. </a:t>
            </a:r>
            <a:br>
              <a:rPr lang="ru-RU" sz="1900" cap="none" dirty="0" smtClean="0">
                <a:effectLst/>
              </a:rPr>
            </a:br>
            <a:r>
              <a:rPr lang="ru-RU" sz="1900" cap="none" dirty="0" smtClean="0">
                <a:effectLst/>
              </a:rPr>
              <a:t>	</a:t>
            </a:r>
            <a:r>
              <a:rPr lang="ru-RU" sz="1900" cap="none" dirty="0" smtClean="0">
                <a:effectLst/>
              </a:rPr>
              <a:t>ДГ</a:t>
            </a:r>
            <a:r>
              <a:rPr lang="ru-RU" sz="1900" cap="none" baseline="0" dirty="0" smtClean="0">
                <a:effectLst/>
              </a:rPr>
              <a:t> при МОБУ СОШ </a:t>
            </a:r>
            <a:r>
              <a:rPr lang="ru-RU" sz="1900" cap="none" baseline="0" dirty="0" err="1" smtClean="0">
                <a:effectLst/>
              </a:rPr>
              <a:t>д.Штанды</a:t>
            </a:r>
            <a:r>
              <a:rPr lang="ru-RU" sz="1900" cap="none" dirty="0" smtClean="0">
                <a:effectLst/>
              </a:rPr>
              <a:t> </a:t>
            </a:r>
            <a:r>
              <a:rPr lang="ru-RU" sz="1900" cap="none" dirty="0" smtClean="0">
                <a:effectLst/>
              </a:rPr>
              <a:t>расположен по адресу: Республика Башкортостан, </a:t>
            </a:r>
            <a:r>
              <a:rPr lang="ru-RU" sz="1900" cap="none" dirty="0" err="1" smtClean="0">
                <a:effectLst/>
              </a:rPr>
              <a:t>Балтачевский</a:t>
            </a:r>
            <a:r>
              <a:rPr lang="ru-RU" sz="1900" cap="none" dirty="0" smtClean="0">
                <a:effectLst/>
              </a:rPr>
              <a:t> район </a:t>
            </a:r>
            <a:r>
              <a:rPr lang="ru-RU" sz="1900" cap="none" dirty="0" err="1" smtClean="0">
                <a:effectLst/>
              </a:rPr>
              <a:t>д.Штанды</a:t>
            </a:r>
            <a:r>
              <a:rPr lang="ru-RU" sz="1900" cap="none" dirty="0" smtClean="0">
                <a:effectLst/>
              </a:rPr>
              <a:t> ул.Центральная,2</a:t>
            </a:r>
            <a:br>
              <a:rPr lang="ru-RU" sz="1900" cap="none" dirty="0" smtClean="0">
                <a:effectLst/>
              </a:rPr>
            </a:br>
            <a:r>
              <a:rPr lang="ru-RU" sz="1900" cap="none" dirty="0" smtClean="0">
                <a:effectLst/>
              </a:rPr>
              <a:t>Тел. (34753)2-51-44. </a:t>
            </a:r>
            <a:br>
              <a:rPr lang="ru-RU" sz="1900" cap="none" dirty="0" smtClean="0">
                <a:effectLst/>
              </a:rPr>
            </a:br>
            <a:r>
              <a:rPr lang="ru-RU" sz="1900" cap="none" dirty="0" smtClean="0">
                <a:effectLst/>
              </a:rPr>
              <a:t>Основными участниками реализации программы являются: воспитанники, родители (законные представители), педагоги. </a:t>
            </a:r>
            <a:br>
              <a:rPr lang="ru-RU" sz="1900" cap="none" dirty="0" smtClean="0">
                <a:effectLst/>
              </a:rPr>
            </a:br>
            <a:r>
              <a:rPr lang="ru-RU" sz="1900" cap="none" dirty="0" smtClean="0">
                <a:effectLst/>
              </a:rPr>
              <a:t>Образовательная программа реализуется с учетом индивидуальных, возрастных, психологических особенностей детей.</a:t>
            </a:r>
            <a:endParaRPr lang="ru-RU" sz="1900" cap="none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282" y="214313"/>
            <a:ext cx="8786874" cy="6429375"/>
          </a:xfrm>
        </p:spPr>
        <p:txBody>
          <a:bodyPr>
            <a:noAutofit/>
          </a:bodyPr>
          <a:lstStyle/>
          <a:p>
            <a:r>
              <a:rPr lang="ru-RU" sz="1800" cap="none" dirty="0" smtClean="0">
                <a:effectLst/>
              </a:rPr>
              <a:t>	Программа спроектирована как программа психолого-педагогической поддержки позитивной социализации и индивидуализации развития детей дошкольного возраста и определяет комплекс основных характеристик дошкольного образования (объём, содержание и планируемые результаты в виде целевых ориентиров дошкольного образования), организационно- педагогические условия образовательного процесса. 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	Программа сформирована с учётом особенностей дошкольного образования как фундамента последующего обучения и определяет содержание и организацию образовательного процесса на уровне дошкольного образования. Программа обеспечивает развитие детей дошкольного возраста с учётом их психолого-возрастных и индивидуальных особенностей. 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	Программа предназначена для удовлетворения индивидуального, социального, государственного заказов в области образования и направлена на удовлетворение потребностей: 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– воспитанников и родителей - в развитии умственного, физического и духовного потенциала каждого воспитанника, его успешной социализации в обществе, сохранения и укрепления здоровья, готовности к продолжению образования на следующей ступени; 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– общества и государства - в формировании человека и гражданина, способного к продуктивной, творческой деятельности в различных сферах жизни. </a:t>
            </a:r>
            <a:br>
              <a:rPr lang="ru-RU" sz="1800" cap="none" dirty="0" smtClean="0">
                <a:effectLst/>
              </a:rPr>
            </a:br>
            <a:r>
              <a:rPr lang="ru-RU" sz="1800" cap="none" dirty="0" smtClean="0">
                <a:effectLst/>
              </a:rPr>
              <a:t>	Программа является документом, регламентирующим содержание и педагогические условия обеспечения образовательного процесса, определяющим путь достижения федерального государственного образовательного стандарта.</a:t>
            </a:r>
            <a:endParaRPr lang="ru-RU" sz="1800" cap="none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85720" y="142852"/>
          <a:ext cx="871543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85720" y="514351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1900" cap="none" dirty="0" smtClean="0">
                <a:solidFill>
                  <a:schemeClr val="tx1"/>
                </a:solidFill>
                <a:effectLst/>
              </a:rPr>
              <a:t>в каждом из которых отражается обязательная часть и часть, формируемая участниками образовательных отношений. </a:t>
            </a:r>
            <a:endParaRPr lang="ru-RU" sz="1900" cap="none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301752" y="457200"/>
          <a:ext cx="8686800" cy="5686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2844" y="142875"/>
            <a:ext cx="9001156" cy="6715125"/>
          </a:xfrm>
        </p:spPr>
        <p:txBody>
          <a:bodyPr>
            <a:normAutofit fontScale="90000"/>
          </a:bodyPr>
          <a:lstStyle/>
          <a:p>
            <a:r>
              <a:rPr lang="ru-RU" sz="1700" b="1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700" b="1" cap="none" dirty="0" smtClean="0">
                <a:solidFill>
                  <a:schemeClr val="tx1"/>
                </a:solidFill>
                <a:effectLst/>
              </a:rPr>
            </a:br>
            <a:r>
              <a:rPr lang="ru-RU" sz="1700" b="1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700" b="1" cap="none" dirty="0" smtClean="0">
                <a:solidFill>
                  <a:schemeClr val="tx1"/>
                </a:solidFill>
                <a:effectLst/>
              </a:rPr>
            </a:br>
            <a:r>
              <a:rPr lang="ru-RU" sz="1700" b="1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700" b="1" cap="none" dirty="0" smtClean="0">
                <a:solidFill>
                  <a:schemeClr val="tx1"/>
                </a:solidFill>
                <a:effectLst/>
              </a:rPr>
            </a:br>
            <a:r>
              <a:rPr lang="ru-RU" sz="1700" b="1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700" b="1" cap="none" dirty="0" smtClean="0">
                <a:solidFill>
                  <a:schemeClr val="tx1"/>
                </a:solidFill>
                <a:effectLst/>
              </a:rPr>
            </a:br>
            <a:r>
              <a:rPr lang="ru-RU" sz="1700" b="1" cap="none" dirty="0" smtClean="0">
                <a:solidFill>
                  <a:schemeClr val="tx1"/>
                </a:solidFill>
                <a:effectLst/>
              </a:rPr>
              <a:t>	</a:t>
            </a:r>
            <a:r>
              <a:rPr lang="ru-RU" sz="1700" i="1" cap="none" dirty="0" smtClean="0">
                <a:solidFill>
                  <a:schemeClr val="tx1"/>
                </a:solidFill>
                <a:effectLst/>
              </a:rPr>
              <a:t>Ведущие цели Программы </a:t>
            </a:r>
            <a:r>
              <a:rPr lang="ru-RU" sz="1700" b="1" cap="none" dirty="0" smtClean="0">
                <a:solidFill>
                  <a:schemeClr val="tx1"/>
                </a:solidFill>
                <a:effectLst/>
              </a:rPr>
              <a:t>- </a:t>
            </a:r>
            <a:r>
              <a:rPr lang="ru-RU" sz="1700" cap="none" dirty="0" smtClean="0">
                <a:solidFill>
                  <a:schemeClr val="tx1"/>
                </a:solidFill>
                <a:effectLst/>
              </a:rPr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</a:t>
            </a:r>
            <a:r>
              <a:rPr lang="ru-RU" sz="1700" b="1" cap="none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sz="1700" cap="none" dirty="0" smtClean="0">
                <a:solidFill>
                  <a:schemeClr val="tx1"/>
                </a:solidFill>
                <a:effectLst/>
              </a:rPr>
              <a:t>школе, обеспечение безопасности жизнедеятельности дошкольника.</a:t>
            </a:r>
            <a:br>
              <a:rPr lang="ru-RU" sz="1700" cap="none" dirty="0" smtClean="0">
                <a:solidFill>
                  <a:schemeClr val="tx1"/>
                </a:solidFill>
                <a:effectLst/>
              </a:rPr>
            </a:br>
            <a:r>
              <a:rPr lang="ru-RU" sz="1700" cap="none" dirty="0" smtClean="0">
                <a:solidFill>
                  <a:schemeClr val="tx1"/>
                </a:solidFill>
                <a:effectLst/>
              </a:rPr>
              <a:t>	</a:t>
            </a:r>
            <a:r>
              <a:rPr lang="ru-RU" sz="1700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sz="1700" cap="none" dirty="0" smtClean="0">
                <a:solidFill>
                  <a:schemeClr val="tx1"/>
                </a:solidFill>
                <a:effectLst/>
              </a:rPr>
              <a:t>Достижение целей обеспечивает решение следующих задач: </a:t>
            </a:r>
            <a:br>
              <a:rPr lang="ru-RU" sz="1700" cap="none" dirty="0" smtClean="0">
                <a:solidFill>
                  <a:schemeClr val="tx1"/>
                </a:solidFill>
                <a:effectLst/>
              </a:rPr>
            </a:br>
            <a:r>
              <a:rPr lang="ru-RU" sz="1700" cap="none" dirty="0" smtClean="0">
                <a:solidFill>
                  <a:schemeClr val="tx1"/>
                </a:solidFill>
                <a:effectLst/>
              </a:rPr>
              <a:t> - охрана и укрепление физического и психического здоровья детей, в том числе их эмоционального благополучия;</a:t>
            </a:r>
            <a:br>
              <a:rPr lang="ru-RU" sz="1700" cap="none" dirty="0" smtClean="0">
                <a:solidFill>
                  <a:schemeClr val="tx1"/>
                </a:solidFill>
                <a:effectLst/>
              </a:rPr>
            </a:br>
            <a:r>
              <a:rPr lang="ru-RU" sz="1700" cap="none" dirty="0" smtClean="0">
                <a:solidFill>
                  <a:schemeClr val="tx1"/>
                </a:solidFill>
                <a:effectLst/>
              </a:rPr>
              <a:t> - сохранение и поддержка индивидуальности ребёнка, развитие индивидуальных способностей и творческого потенциала каждого ребёнка как субъекта отношений с людьми, миром и самим собой;</a:t>
            </a:r>
            <a:br>
              <a:rPr lang="ru-RU" sz="1700" cap="none" dirty="0" smtClean="0">
                <a:solidFill>
                  <a:schemeClr val="tx1"/>
                </a:solidFill>
                <a:effectLst/>
              </a:rPr>
            </a:br>
            <a:r>
              <a:rPr lang="ru-RU" sz="1700" cap="none" dirty="0" smtClean="0">
                <a:solidFill>
                  <a:schemeClr val="tx1"/>
                </a:solidFill>
                <a:effectLst/>
              </a:rPr>
              <a:t> - формирование общей культуры личности воспитанников,    развитие    их  нравственных, интеллектуальных,  физических,  эстетических  качеств, инициативности, самостоятельности и ответственности, формирование предпосылок учебной деятельности;</a:t>
            </a:r>
            <a:br>
              <a:rPr lang="ru-RU" sz="1700" cap="none" dirty="0" smtClean="0">
                <a:solidFill>
                  <a:schemeClr val="tx1"/>
                </a:solidFill>
                <a:effectLst/>
              </a:rPr>
            </a:br>
            <a:r>
              <a:rPr lang="ru-RU" sz="1700" cap="none" dirty="0" smtClean="0">
                <a:solidFill>
                  <a:schemeClr val="tx1"/>
                </a:solidFill>
                <a:effectLst/>
              </a:rPr>
              <a:t>- обеспечение вариативности и разнообразия содержания образовательных программ и  организационных форм уровня дошкольного образования, формирование образовательных программ различной направленности с учётом образовательных потребностей и способностей воспитанников;</a:t>
            </a:r>
            <a:br>
              <a:rPr lang="ru-RU" sz="1700" cap="none" dirty="0" smtClean="0">
                <a:solidFill>
                  <a:schemeClr val="tx1"/>
                </a:solidFill>
                <a:effectLst/>
              </a:rPr>
            </a:br>
            <a:r>
              <a:rPr lang="ru-RU" sz="1700" cap="none" dirty="0" smtClean="0">
                <a:solidFill>
                  <a:schemeClr val="tx1"/>
                </a:solidFill>
                <a:effectLst/>
              </a:rPr>
              <a:t> - формирования </a:t>
            </a:r>
            <a:r>
              <a:rPr lang="ru-RU" sz="1700" cap="none" dirty="0" err="1" smtClean="0">
                <a:solidFill>
                  <a:schemeClr val="tx1"/>
                </a:solidFill>
                <a:effectLst/>
              </a:rPr>
              <a:t>социокультурной</a:t>
            </a:r>
            <a:r>
              <a:rPr lang="ru-RU" sz="1700" cap="none" dirty="0" smtClean="0">
                <a:solidFill>
                  <a:schemeClr val="tx1"/>
                </a:solidFill>
                <a:effectLst/>
              </a:rPr>
              <a:t> среды, соответствующей возрастным и индивидуальным особенностям детей;</a:t>
            </a:r>
            <a:br>
              <a:rPr lang="ru-RU" sz="1700" cap="none" dirty="0" smtClean="0">
                <a:solidFill>
                  <a:schemeClr val="tx1"/>
                </a:solidFill>
                <a:effectLst/>
              </a:rPr>
            </a:br>
            <a:r>
              <a:rPr lang="ru-RU" sz="1700" cap="none" dirty="0" smtClean="0">
                <a:solidFill>
                  <a:schemeClr val="tx1"/>
                </a:solidFill>
                <a:effectLst/>
              </a:rPr>
              <a:t> - обеспечение равных возможностей полноценного развития каждого ребёнка в период дошкольного детства независимо от пола, нации, языка, социального статуса, психофизиологических особенностей;</a:t>
            </a:r>
            <a:br>
              <a:rPr lang="ru-RU" sz="1700" cap="none" dirty="0" smtClean="0">
                <a:solidFill>
                  <a:schemeClr val="tx1"/>
                </a:solidFill>
                <a:effectLst/>
              </a:rPr>
            </a:br>
            <a:r>
              <a:rPr lang="ru-RU" sz="1700" cap="none" dirty="0" smtClean="0">
                <a:solidFill>
                  <a:schemeClr val="tx1"/>
                </a:solidFill>
                <a:effectLst/>
              </a:rPr>
              <a:t> - максимальное использование  разнообразных видов детской деятельности, их интеграция в целях повышения эффективности воспитательно-образовательного процесса;</a:t>
            </a:r>
            <a:br>
              <a:rPr lang="ru-RU" sz="1700" cap="none" dirty="0" smtClean="0">
                <a:solidFill>
                  <a:schemeClr val="tx1"/>
                </a:solidFill>
                <a:effectLst/>
              </a:rPr>
            </a:br>
            <a:r>
              <a:rPr lang="ru-RU" sz="1700" cap="none" dirty="0" smtClean="0">
                <a:solidFill>
                  <a:schemeClr val="tx1"/>
                </a:solidFill>
                <a:effectLst/>
              </a:rPr>
              <a:t> - 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</a:t>
            </a:r>
            <a:br>
              <a:rPr lang="ru-RU" sz="1700" cap="none" dirty="0" smtClean="0">
                <a:solidFill>
                  <a:schemeClr val="tx1"/>
                </a:solidFill>
                <a:effectLst/>
              </a:rPr>
            </a:br>
            <a:r>
              <a:rPr lang="ru-RU" sz="1700" cap="none" dirty="0" smtClean="0">
                <a:solidFill>
                  <a:schemeClr val="tx1"/>
                </a:solidFill>
                <a:effectLst/>
              </a:rPr>
              <a:t>- соблюдение преемственности в работе  детского сада и начальной школы</a:t>
            </a:r>
            <a:r>
              <a:rPr lang="ru-RU" sz="1700" dirty="0" smtClean="0">
                <a:solidFill>
                  <a:schemeClr val="tx1"/>
                </a:solidFill>
                <a:effectLst/>
              </a:rPr>
              <a:t>.</a:t>
            </a:r>
            <a:br>
              <a:rPr lang="ru-RU" sz="1700" dirty="0" smtClean="0">
                <a:solidFill>
                  <a:schemeClr val="tx1"/>
                </a:solidFill>
                <a:effectLst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cap="none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301752" y="0"/>
          <a:ext cx="8686800" cy="6715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1397</TotalTime>
  <Words>685</Words>
  <Application>Microsoft Office PowerPoint</Application>
  <PresentationFormat>Экран (4:3)</PresentationFormat>
  <Paragraphs>64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 Образовательная программа дошкольных групп при муниципальном общеобразовательном бюджетном учреждении средняя общеобразовательная школа имени Акрамова Анифа Акрамовича д.Штанды муниципального района Балтачевский район Республики Башкортостан Краткая презентация.  </vt:lpstr>
      <vt:lpstr>  Основная общеобразовательная) программа дошкольного образования реализуется в дошкольных группах при муниципальном общеобразовательном бюджетном учреждении средняя общеобразовательная школа имени Акрамова Анифа Акрамовича д.Штанды муниципального района Балтачевский район Республики Башкортостан  Программа спроектирована с учетом ФГОС дошкольного образования, особенностей образовательного учреждения, региона, образовательных потребностей и запросов воспитанников. Определяет цель, задачи, планируемые результаты, содержание и организацию образовательного процесса на ступени и дошкольного образования.  Кроме того, учтены концептуальные положения используемой в Учреждении Примерной общеобразовательной программы дошкольного образования «ОТ РОЖДЕНИЯ ДО ШКОЛЫ.»  под ред. Н.Е.Вераксы, Т.С.Комаровой, М.А.Васильевой. </vt:lpstr>
      <vt:lpstr>   Основная образовательная программа дошкольного образования ДГ при МОБУ СОШ д.Штанды разработана в соответствии с основными нормативно-правовыми документами по дошкольному воспитанию:  - Федеральный закон от 29.12.2012 г. № 273-ФЗ «Об образовании в Российской Федерации».  - Примерная основная общеобразовательная программа дошкольного образования «От рождения до школы» под редакцией Н.Е.Вераксы, Т.С. Комаровой, М.А.Васильевой, разработанная с ФГОС. - Приказ Министерства образования и науки Российской Федерации от  17 октября 2013г. №1155 «Об утверждении федерального государственного образовательного стандарта дошкольного образования». - Приказ Министерства образования и науки Российской Федерации от 30 августа 2013 года № 1014 «Об утверждении порядка организации осуществления образовательной деятельности по основным общеобразовательным программам - образовательным программам дошкольного образования». - Постановление Главного государственного санитарного врача Российской Федерации от 15 мая 2013г. №26 г.Москва «Об утверждении СанПиН 2.4.1.3049-13 «Санитарно-эпидемиологические требования к устройству, содержанию и организации режима работы дошкольных образовательных организаций».    </vt:lpstr>
      <vt:lpstr>  Программа сформирована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 (объем, содержание и планируемые результаты в виде целевых ориентиров дошкольного образования)  Образовательная программа направлена на образование детей с 2 до 7 лет.   Режим пребывания: 10. часов, с 8.00. до 18.00.   Образование осуществляется на русском языке.   ДГ при МОБУ СОШ д.Штанды расположен по адресу: Республика Башкортостан, Балтачевский район д.Штанды ул.Центральная,2 Тел. (34753)2-51-44.  Основными участниками реализации программы являются: воспитанники, родители (законные представители), педагоги.  Образовательная программа реализуется с учетом индивидуальных, возрастных, психологических особенностей детей.</vt:lpstr>
      <vt:lpstr> Программа спроектирована как программа психолого-педагогической поддержки позитивной социализации и индивидуализации развития детей дошкольного возраста и определяет комплекс основных характеристик дошкольного образования (объём, содержание и планируемые результаты в виде целевых ориентиров дошкольного образования), организационно- педагогические условия образовательного процесса.   Программа сформирована с учётом особенностей дошкольного образования как фундамента последующего обучения и определяет содержание и организацию образовательного процесса на уровне дошкольного образования. Программа обеспечивает развитие детей дошкольного возраста с учётом их психолого-возрастных и индивидуальных особенностей.   Программа предназначена для удовлетворения индивидуального, социального, государственного заказов в области образования и направлена на удовлетворение потребностей:  – воспитанников и родителей - в развитии умственного, физического и духовного потенциала каждого воспитанника, его успешной социализации в обществе, сохранения и укрепления здоровья, готовности к продолжению образования на следующей ступени;  – общества и государства - в формировании человека и гражданина, способного к продуктивной, творческой деятельности в различных сферах жизни.   Программа является документом, регламентирующим содержание и педагогические условия обеспечения образовательного процесса, определяющим путь достижения федерального государственного образовательного стандарта.</vt:lpstr>
      <vt:lpstr>в каждом из которых отражается обязательная часть и часть, формируемая участниками образовательных отношений. </vt:lpstr>
      <vt:lpstr>Слайд 7</vt:lpstr>
      <vt:lpstr>     Ведущие цели Программы - 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дошкольника.   Достижение целей обеспечивает решение следующих задач:   - охрана и укрепление физического и психического здоровья детей, в том числе их эмоционального благополучия;  - сохранение и поддержка индивидуальности ребёнка, развитие индивидуальных способностей и творческого потенциала каждого ребёнка как субъекта отношений с людьми, миром и самим собой;  - формирование общей культуры личности воспитанников,    развитие    их  нравственных, интеллектуальных,  физических,  эстетических  качеств, инициативности, самостоятельности и ответственности, формирование предпосылок учебной деятельности; - обеспечение вариативности и разнообразия содержания образовательных программ и  организационных форм уровня дошкольного образования, формирование образовательных программ различной направленности с учётом образовательных потребностей и способностей воспитанников;  - формирования социокультурной среды, соответствующей возрастным и индивидуальным особенностям детей;  - обеспечение равных возможностей полноценного развития каждого ребёнка в период дошкольного детства независимо от пола, нации, языка, социального статуса, психофизиологических особенностей;  - максимальное использование  разнообразных видов детской деятельности, их интеграция в целях повышения эффективности воспитательно-образовательного процесса;  - 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 - соблюдение преемственности в работе  детского сада и начальной школы.    </vt:lpstr>
      <vt:lpstr>Слайд 9</vt:lpstr>
      <vt:lpstr>Значимые для разработки и  реализации  Программы характеристики.   В программе содержатся характеристики особенностей развития детей раннего и дошкольного возраста, а также характеристика воспитанников ДГ при МОБУ СОШ д.Штанды Планируемые результаты освоения программы.   Специфика дошкольного детства (гибкость, пластичность развития ребенка, высокий разброс вариантов его развития, его непосредственность и непроизвольность) не позволяет требовать от ребенка дошкольного возраста достижения конкретных образовательных результатов и обусловливает необходимость определения результатов освоения образовательной программы в виде целевых ориентиров.   Содержательный раздел представляет общее содержание Программы, обеспечивающее полноценное развитие личности детей в соответствии с пятью образовательными областями.   В программе представлено также описание форм, способов, средств реализации программы с учётом возрастных и индивидуальных особенностей воспитанников, специфики их образовательных потребностей и интересов. </vt:lpstr>
      <vt:lpstr>                     </vt:lpstr>
      <vt:lpstr>    Социально-коммуникативное развитие направлено на усвоение норм и ценностей, принятых в обществе, включая моральные и нравственные ценности; развитие общения и взаимодействия ребёнка с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 видам труда и творчества; формирование основ безопасности в быту, социуме, природе.  Познавательное развитие 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Отечестве, представлений о социокультурных ценностях нашего народа, об отечественных традициях и праздниках о планете Земля как общем доме людей, об особенностях её природы, многообразии стран и народов мира.  Речевое развитие 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звуковой и интонационной культуры речи, фонематического слуха; знакомство с детской литературой;формирование звуковой аналитико- синтетической активности как предпосылки обучения грамоте.    </vt:lpstr>
      <vt:lpstr> Художественно-эстетическое развитие предполагает развитие предпосылок ценностно-смыслового восприятия и понимания произведений искусства (словесного, музыкального,  изобразительного), мира  природы; становление  эстетического  отношения 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музыкальной, и др.).   Физическое развитие 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саморегуляции в двигательной сфере; 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др.). </vt:lpstr>
      <vt:lpstr>Слайд 14</vt:lpstr>
      <vt:lpstr>Слайд 15</vt:lpstr>
      <vt:lpstr>Слайд 16</vt:lpstr>
      <vt:lpstr>Слайд 17</vt:lpstr>
      <vt:lpstr> Характеристика взаимодействия педагогического коллектива с семьями детей: -ознакомление родителей с результатами работы ДОУ на общих родительских собраниях, анализом участия родительской общественности в жизни ДОУ;  -ознакомление родителей с содержанием работы ДОУ, направленной на физическое, психическое и социальное развитие ребенка;  -участие в составлении планов: спортивных и культурно-массовых мероприятий, работы родительского комитета; -целенаправленную работу, пропагандирующую общественное дошкольное воспитание в его разных формах; -обучение конкретным приемам и методам воспитания и развития ребенка в разных видах детской деятельности на семинарах-практикумах, консультациях.  </vt:lpstr>
      <vt:lpstr>   </vt:lpstr>
      <vt:lpstr>Слайд 20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ds220</dc:creator>
  <cp:lastModifiedBy>Админ</cp:lastModifiedBy>
  <cp:revision>142</cp:revision>
  <dcterms:created xsi:type="dcterms:W3CDTF">2014-09-03T05:14:18Z</dcterms:created>
  <dcterms:modified xsi:type="dcterms:W3CDTF">2022-07-11T02:31:29Z</dcterms:modified>
</cp:coreProperties>
</file>